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7" r:id="rId2"/>
    <p:sldId id="258" r:id="rId3"/>
    <p:sldId id="259" r:id="rId4"/>
    <p:sldId id="260" r:id="rId5"/>
    <p:sldId id="400" r:id="rId6"/>
    <p:sldId id="406" r:id="rId7"/>
    <p:sldId id="405" r:id="rId8"/>
    <p:sldId id="407" r:id="rId9"/>
    <p:sldId id="408" r:id="rId10"/>
  </p:sldIdLst>
  <p:sldSz cx="9144000" cy="5143500" type="screen16x9"/>
  <p:notesSz cx="6858000" cy="9144000"/>
  <p:embeddedFontLst>
    <p:embeddedFont>
      <p:font typeface="Ink Free" panose="03080402000500000000" pitchFamily="66" charset="0"/>
      <p:regular r:id="rId13"/>
    </p:embeddedFont>
    <p:embeddedFont>
      <p:font typeface="TheSans UHH" panose="020B0604020202020204" charset="0"/>
      <p:regular r:id="rId14"/>
      <p:bold r:id="rId15"/>
      <p:italic r:id="rId16"/>
      <p:boldItalic r:id="rId17"/>
    </p:embeddedFont>
    <p:embeddedFont>
      <p:font typeface="TheSans UHH Bold Caps" panose="020B0604020202020204" charset="0"/>
      <p:regular r:id="rId18"/>
      <p:bold r:id="rId19"/>
      <p:italic r:id="rId20"/>
      <p:boldItalic r:id="rId21"/>
    </p:embeddedFont>
    <p:embeddedFont>
      <p:font typeface="TheSans UHH Regular" panose="020B0604020202020204" charset="0"/>
      <p:regular r:id="rId22"/>
      <p:bold r:id="rId23"/>
      <p:italic r:id="rId24"/>
      <p:boldItalic r:id="rId25"/>
    </p:embeddedFont>
  </p:embeddedFontLst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tte fügen Sie einen Abschnittsnamen ein" id="{08ADE9BD-D0E4-4A4C-8370-21ACDE2D7AF2}">
          <p14:sldIdLst>
            <p14:sldId id="257"/>
            <p14:sldId id="258"/>
            <p14:sldId id="259"/>
            <p14:sldId id="260"/>
            <p14:sldId id="400"/>
            <p14:sldId id="406"/>
            <p14:sldId id="405"/>
            <p14:sldId id="407"/>
            <p14:sldId id="408"/>
          </p14:sldIdLst>
        </p14:section>
      </p14:sectionLst>
    </p:ext>
    <p:ext uri="{EFAFB233-063F-42B5-8137-9DF3F51BA10A}">
      <p15:sldGuideLst xmlns:p15="http://schemas.microsoft.com/office/powerpoint/2012/main">
        <p15:guide id="2" pos="113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stige, Lennart" initials="R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15B"/>
    <a:srgbClr val="9DA8AD"/>
    <a:srgbClr val="027099"/>
    <a:srgbClr val="B6BFC3"/>
    <a:srgbClr val="008CC0"/>
    <a:srgbClr val="009CD1"/>
    <a:srgbClr val="E5F5FA"/>
    <a:srgbClr val="3C515B"/>
    <a:srgbClr val="009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A778A8-33E8-4186-A006-7643E883A7A5}" v="47" dt="2022-01-27T13:12:14.362"/>
    <p1510:client id="{D48B3E3E-C387-40F8-B901-3DACA99BA23C}" v="3" dt="2022-01-27T16:31:11.3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38" autoAdjust="0"/>
    <p:restoredTop sz="96357" autoAdjust="0"/>
  </p:normalViewPr>
  <p:slideViewPr>
    <p:cSldViewPr snapToObjects="1">
      <p:cViewPr varScale="1">
        <p:scale>
          <a:sx n="150" d="100"/>
          <a:sy n="150" d="100"/>
        </p:scale>
        <p:origin x="1146" y="-582"/>
      </p:cViewPr>
      <p:guideLst>
        <p:guide pos="113"/>
        <p:guide pos="5602"/>
        <p:guide orient="horz" pos="3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8" d="100"/>
          <a:sy n="98" d="100"/>
        </p:scale>
        <p:origin x="3768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17T12:26:37" idx="2">
    <p:pos x="5506" y="598"/>
    <p:text>Haha na ich hoffe mit dem Farbcode bringen wir Gregors Leute nicht auf dumme Gedanken :)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22579-3BCF-D748-A2B1-13C370832227}" type="datetimeFigureOut">
              <a:rPr lang="de-DE" smtClean="0">
                <a:latin typeface="Arial" panose="020B0604020202020204" pitchFamily="34" charset="0"/>
              </a:rPr>
              <a:t>05.09.2022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D7AD7-FD44-8444-A38A-7B8FFD50E3B1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4263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B2E59258-C19A-D949-846D-8B6CB38182F3}" type="datetimeFigureOut">
              <a:rPr lang="de-DE" smtClean="0"/>
              <a:pPr/>
              <a:t>05.09.2022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3C606240-9D1C-3843-B28E-77756B6151F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42711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mnews.com/the-internet-of-things-and-marketing/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red.it/scienza/medicina/2019/01/31/giappone-cellule-staminali-midollo-spinale/" TargetMode="External"/><Relationship Id="rId13" Type="http://schemas.openxmlformats.org/officeDocument/2006/relationships/hyperlink" Target="http://www.twitter.com/cdcs_hamburg" TargetMode="External"/><Relationship Id="rId3" Type="http://schemas.openxmlformats.org/officeDocument/2006/relationships/image" Target="../media/image4.emf"/><Relationship Id="rId7" Type="http://schemas.openxmlformats.org/officeDocument/2006/relationships/image" Target="../media/image7.jpg"/><Relationship Id="rId12" Type="http://schemas.openxmlformats.org/officeDocument/2006/relationships/hyperlink" Target="https://uhh.de/cdcs" TargetMode="External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pexels.com/de-de/foto/frau-laptop-industrie-technologie-3862632/" TargetMode="External"/><Relationship Id="rId11" Type="http://schemas.openxmlformats.org/officeDocument/2006/relationships/image" Target="../media/image1.emf"/><Relationship Id="rId5" Type="http://schemas.openxmlformats.org/officeDocument/2006/relationships/image" Target="../media/image8.jpeg"/><Relationship Id="rId10" Type="http://schemas.openxmlformats.org/officeDocument/2006/relationships/hyperlink" Target="http://www.bpb.de/gesellschaft/bildung/politische-bildung/193802/politikdidaktische-forschung" TargetMode="External"/><Relationship Id="rId4" Type="http://schemas.openxmlformats.org/officeDocument/2006/relationships/image" Target="../media/image5.emf"/><Relationship Id="rId9" Type="http://schemas.openxmlformats.org/officeDocument/2006/relationships/image" Target="../media/image6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mnews.com/the-internet-of-things-and-marketing/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hyperlink" Target="http://www.bpb.de/gesellschaft/bildung/politische-bildung/193802/politikdidaktische-forschung" TargetMode="External"/><Relationship Id="rId7" Type="http://schemas.openxmlformats.org/officeDocument/2006/relationships/hyperlink" Target="https://www.pexels.com/de-de/foto/frau-laptop-industrie-technologie-3862632/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hyperlink" Target="https://www.wired.it/scienza/medicina/2019/01/31/giappone-cellule-staminali-midollo-spinale/" TargetMode="External"/><Relationship Id="rId10" Type="http://schemas.openxmlformats.org/officeDocument/2006/relationships/image" Target="../media/image5.emf"/><Relationship Id="rId4" Type="http://schemas.openxmlformats.org/officeDocument/2006/relationships/image" Target="../media/image7.jpg"/><Relationship Id="rId9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hyperlink" Target="http://www.bpb.de/gesellschaft/bildung/politische-bildung/193802/politikdidaktische-forschung" TargetMode="External"/><Relationship Id="rId7" Type="http://schemas.openxmlformats.org/officeDocument/2006/relationships/hyperlink" Target="https://www.pexels.com/de-de/foto/frau-laptop-industrie-technologie-3862632/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hyperlink" Target="https://www.wired.it/scienza/medicina/2019/01/31/giappone-cellule-staminali-midollo-spinale/" TargetMode="External"/><Relationship Id="rId10" Type="http://schemas.openxmlformats.org/officeDocument/2006/relationships/image" Target="../media/image5.emf"/><Relationship Id="rId4" Type="http://schemas.openxmlformats.org/officeDocument/2006/relationships/image" Target="../media/image7.jpg"/><Relationship Id="rId9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Bild_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8D6BC33-8A0A-4FF8-A602-7FE01833E1B9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32385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TheSans UHH" panose="020B0502050302020203" pitchFamily="34" charset="0"/>
              </a:defRPr>
            </a:lvl1pPr>
          </a:lstStyle>
          <a:p>
            <a:r>
              <a:rPr lang="en-US"/>
              <a:t>03.02.2022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02BCEA-3509-46C7-A5DD-485C17728DC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699793" y="4767263"/>
            <a:ext cx="3661510" cy="27384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TheSans UHH" panose="020B0502050302020203" pitchFamily="34" charset="0"/>
              </a:defRPr>
            </a:lvl1pPr>
          </a:lstStyle>
          <a:p>
            <a:r>
              <a:rPr lang="en-US"/>
              <a:t>Parallel Computing GPU</a:t>
            </a:r>
            <a:endParaRPr lang="de-DE" dirty="0"/>
          </a:p>
        </p:txBody>
      </p:sp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32BD1C7D-3654-4AB9-8109-832985BE43A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614863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600">
                <a:latin typeface="TheSans UHH" panose="020B0502050302020203" pitchFamily="34" charset="0"/>
              </a:defRPr>
            </a:lvl1pPr>
          </a:lstStyle>
          <a:p>
            <a:fld id="{3E01A2B2-10AD-754B-9B4C-E5B6FED423D0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08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_List_Mis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A9A02BB1-54BA-0044-B44B-AFBD148F7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864" y="159718"/>
            <a:ext cx="6494999" cy="50388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>
                <a:solidFill>
                  <a:schemeClr val="tx1"/>
                </a:solidFill>
                <a:latin typeface="TheSans UHH" panose="020B0502050302020203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864" y="987574"/>
            <a:ext cx="4392488" cy="3312362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145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rgbClr val="3B515B"/>
                </a:solidFill>
                <a:latin typeface="TheSans UHH" panose="020B0502050302020203" pitchFamily="34" charset="0"/>
                <a:cs typeface="Arial" panose="020B0604020202020204" pitchFamily="34" charset="0"/>
              </a:defRPr>
            </a:lvl1pPr>
            <a:lvl2pPr marL="522900" indent="-3429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rgbClr val="3B515B"/>
                </a:solidFill>
                <a:latin typeface="TheSans UHH Regular"/>
                <a:cs typeface="TheSans UHH Regular"/>
              </a:defRPr>
            </a:lvl2pPr>
            <a:lvl3pPr marL="702900" indent="-342900"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rgbClr val="3B515B"/>
                </a:solidFill>
                <a:latin typeface="TheSans UHH Regular"/>
                <a:cs typeface="TheSans UHH Regular"/>
              </a:defRPr>
            </a:lvl3pPr>
            <a:lvl4pPr marL="180000" indent="-1800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4pPr>
            <a:lvl5pPr marL="180000" indent="-1800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5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2"/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75F02A-DDE1-1940-A6AD-6A78B42B16B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32385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TheSans UHH" panose="020B0502050302020203" pitchFamily="34" charset="0"/>
              </a:defRPr>
            </a:lvl1pPr>
          </a:lstStyle>
          <a:p>
            <a:r>
              <a:rPr lang="en-US"/>
              <a:t>03.02.2022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3B308B6-51D4-CF4A-A9C5-3936348803A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699793" y="4767263"/>
            <a:ext cx="3661510" cy="27384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TheSans UHH" panose="020B0502050302020203" pitchFamily="34" charset="0"/>
              </a:defRPr>
            </a:lvl1pPr>
          </a:lstStyle>
          <a:p>
            <a:r>
              <a:rPr lang="en-US"/>
              <a:t>Parallel Computing GPU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79428B-5977-E14F-9476-AE9828EFFD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614863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600">
                <a:latin typeface="TheSans UHH" panose="020B0502050302020203" pitchFamily="34" charset="0"/>
              </a:defRPr>
            </a:lvl1pPr>
          </a:lstStyle>
          <a:p>
            <a:fld id="{3E01A2B2-10AD-754B-9B4C-E5B6FED423D0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3EA9987-0453-2A49-B611-676FD59EE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71550"/>
            <a:ext cx="9144000" cy="0"/>
          </a:xfrm>
          <a:prstGeom prst="line">
            <a:avLst/>
          </a:prstGeom>
          <a:ln w="254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24DFDC4-61A4-4A42-8A3B-2AF2F059132F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631650" y="987425"/>
            <a:ext cx="4391025" cy="331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7137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_List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A9A02BB1-54BA-0044-B44B-AFBD148F7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864" y="159718"/>
            <a:ext cx="6494999" cy="50388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>
                <a:solidFill>
                  <a:schemeClr val="tx1"/>
                </a:solidFill>
                <a:latin typeface="TheSans UHH" panose="020B0502050302020203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864" y="987574"/>
            <a:ext cx="4392488" cy="3312362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145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rgbClr val="3B515B"/>
                </a:solidFill>
                <a:latin typeface="TheSans UHH" panose="020B0502050302020203" pitchFamily="34" charset="0"/>
                <a:cs typeface="Arial" panose="020B0604020202020204" pitchFamily="34" charset="0"/>
              </a:defRPr>
            </a:lvl1pPr>
            <a:lvl2pPr marL="522900" indent="-3429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rgbClr val="3B515B"/>
                </a:solidFill>
                <a:latin typeface="TheSans UHH Regular"/>
                <a:cs typeface="TheSans UHH Regular"/>
              </a:defRPr>
            </a:lvl2pPr>
            <a:lvl3pPr marL="702900" indent="-342900"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rgbClr val="3B515B"/>
                </a:solidFill>
                <a:latin typeface="TheSans UHH Regular"/>
                <a:cs typeface="TheSans UHH Regular"/>
              </a:defRPr>
            </a:lvl3pPr>
            <a:lvl4pPr marL="180000" indent="-1800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4pPr>
            <a:lvl5pPr marL="180000" indent="-1800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5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2"/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75F02A-DDE1-1940-A6AD-6A78B42B16B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32385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TheSans UHH" panose="020B0502050302020203" pitchFamily="34" charset="0"/>
              </a:defRPr>
            </a:lvl1pPr>
          </a:lstStyle>
          <a:p>
            <a:r>
              <a:rPr lang="en-US"/>
              <a:t>03.02.2022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3B308B6-51D4-CF4A-A9C5-3936348803A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699793" y="4767263"/>
            <a:ext cx="3661510" cy="27384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TheSans UHH" panose="020B0502050302020203" pitchFamily="34" charset="0"/>
              </a:defRPr>
            </a:lvl1pPr>
          </a:lstStyle>
          <a:p>
            <a:r>
              <a:rPr lang="en-US"/>
              <a:t>Parallel Computing GPU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79428B-5977-E14F-9476-AE9828EFFD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614863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600">
                <a:latin typeface="TheSans UHH" panose="020B0502050302020203" pitchFamily="34" charset="0"/>
              </a:defRPr>
            </a:lvl1pPr>
          </a:lstStyle>
          <a:p>
            <a:fld id="{3E01A2B2-10AD-754B-9B4C-E5B6FED423D0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3EA9987-0453-2A49-B611-676FD59EE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71550"/>
            <a:ext cx="9144000" cy="0"/>
          </a:xfrm>
          <a:prstGeom prst="line">
            <a:avLst/>
          </a:prstGeom>
          <a:ln w="254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E3F42999-477B-427C-B1F9-DBC507368BD9}"/>
              </a:ext>
            </a:extLst>
          </p:cNvPr>
          <p:cNvSpPr>
            <a:spLocks noGrp="1"/>
          </p:cNvSpPr>
          <p:nvPr>
            <p:ph type="tbl" sz="quarter" idx="21"/>
          </p:nvPr>
        </p:nvSpPr>
        <p:spPr>
          <a:xfrm>
            <a:off x="4632325" y="987574"/>
            <a:ext cx="4391025" cy="3313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449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_Lis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A9A02BB1-54BA-0044-B44B-AFBD148F7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864" y="159718"/>
            <a:ext cx="6494999" cy="50388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>
                <a:solidFill>
                  <a:schemeClr val="tx1"/>
                </a:solidFill>
                <a:latin typeface="TheSans UHH" panose="020B0502050302020203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864" y="987574"/>
            <a:ext cx="4392488" cy="3312362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145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rgbClr val="3B515B"/>
                </a:solidFill>
                <a:latin typeface="TheSans UHH" panose="020B0502050302020203" pitchFamily="34" charset="0"/>
                <a:cs typeface="Arial" panose="020B0604020202020204" pitchFamily="34" charset="0"/>
              </a:defRPr>
            </a:lvl1pPr>
            <a:lvl2pPr marL="522900" indent="-3429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solidFill>
                  <a:srgbClr val="3B515B"/>
                </a:solidFill>
                <a:latin typeface="TheSans UHH Regular"/>
                <a:cs typeface="TheSans UHH Regular"/>
              </a:defRPr>
            </a:lvl2pPr>
            <a:lvl3pPr marL="702900" indent="-342900"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rgbClr val="3B515B"/>
                </a:solidFill>
                <a:latin typeface="TheSans UHH Regular"/>
                <a:cs typeface="TheSans UHH Regular"/>
              </a:defRPr>
            </a:lvl3pPr>
            <a:lvl4pPr marL="180000" indent="-1800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4pPr>
            <a:lvl5pPr marL="180000" indent="-1800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5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2"/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75F02A-DDE1-1940-A6AD-6A78B42B16B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32385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TheSans UHH" panose="020B0502050302020203" pitchFamily="34" charset="0"/>
              </a:defRPr>
            </a:lvl1pPr>
          </a:lstStyle>
          <a:p>
            <a:r>
              <a:rPr lang="en-US"/>
              <a:t>03.02.2022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3B308B6-51D4-CF4A-A9C5-3936348803A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699793" y="4767263"/>
            <a:ext cx="3661510" cy="27384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TheSans UHH" panose="020B0502050302020203" pitchFamily="34" charset="0"/>
              </a:defRPr>
            </a:lvl1pPr>
          </a:lstStyle>
          <a:p>
            <a:r>
              <a:rPr lang="en-US"/>
              <a:t>Parallel Computing GPU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79428B-5977-E14F-9476-AE9828EFFD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614863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600">
                <a:latin typeface="TheSans UHH" panose="020B0502050302020203" pitchFamily="34" charset="0"/>
              </a:defRPr>
            </a:lvl1pPr>
          </a:lstStyle>
          <a:p>
            <a:fld id="{3E01A2B2-10AD-754B-9B4C-E5B6FED423D0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3EA9987-0453-2A49-B611-676FD59EE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71550"/>
            <a:ext cx="9144000" cy="0"/>
          </a:xfrm>
          <a:prstGeom prst="line">
            <a:avLst/>
          </a:prstGeom>
          <a:ln w="254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BBA49F51-CFFF-4139-8B65-256345AEC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31648" y="987574"/>
            <a:ext cx="4392488" cy="3312362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145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3B515B"/>
                </a:solidFill>
                <a:latin typeface="TheSans UHH" panose="020B0502050302020203" pitchFamily="34" charset="0"/>
                <a:cs typeface="Arial" panose="020B0604020202020204" pitchFamily="34" charset="0"/>
              </a:defRPr>
            </a:lvl1pPr>
            <a:lvl2pPr marL="522900" indent="-3429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solidFill>
                  <a:srgbClr val="3B515B"/>
                </a:solidFill>
                <a:latin typeface="TheSans UHH Regular"/>
                <a:cs typeface="TheSans UHH Regular"/>
              </a:defRPr>
            </a:lvl2pPr>
            <a:lvl3pPr marL="702900" indent="-342900"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rgbClr val="3B515B"/>
                </a:solidFill>
                <a:latin typeface="TheSans UHH Regular"/>
                <a:cs typeface="TheSans UHH Regular"/>
              </a:defRPr>
            </a:lvl3pPr>
            <a:lvl4pPr marL="180000" indent="-1800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4pPr>
            <a:lvl5pPr marL="180000" indent="-1800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5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4865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F189084-E6CD-A34F-91FF-0E7BA3F9CA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757686"/>
            <a:ext cx="9144000" cy="3600399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F8586F0-C563-C342-B9DD-A1AE90DE2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520" y="2074490"/>
            <a:ext cx="8096400" cy="1015200"/>
          </a:xfrm>
          <a:prstGeom prst="rect">
            <a:avLst/>
          </a:prstGeom>
        </p:spPr>
        <p:txBody>
          <a:bodyPr/>
          <a:lstStyle>
            <a:lvl1pPr algn="l">
              <a:defRPr sz="2800" b="1" i="0">
                <a:solidFill>
                  <a:schemeClr val="bg1"/>
                </a:solidFill>
                <a:latin typeface="TheSans UHH" panose="020B0502050302020203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section</a:t>
            </a:r>
            <a:endParaRPr lang="de-DE" dirty="0"/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F055B374-5667-9B40-AE1E-7F5FCDB7FF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0824" y="1659424"/>
            <a:ext cx="4825231" cy="370800"/>
          </a:xfrm>
          <a:prstGeom prst="rect">
            <a:avLst/>
          </a:prstGeom>
          <a:ln w="63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vert="horz"/>
          <a:lstStyle>
            <a:lvl1pPr marL="0" indent="0">
              <a:buNone/>
              <a:defRPr sz="1700" b="1" i="0">
                <a:ln w="3175" cmpd="dbl">
                  <a:solidFill>
                    <a:schemeClr val="bg1"/>
                  </a:solidFill>
                </a:ln>
                <a:solidFill>
                  <a:schemeClr val="bg1"/>
                </a:solidFill>
                <a:latin typeface="TheSans UHH" panose="020B0502050302020203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rgbClr val="FFFFFF"/>
                </a:solidFill>
                <a:latin typeface="TheSans Uhh Bold Caps"/>
                <a:cs typeface="TheSans Uhh Bold Caps"/>
              </a:defRPr>
            </a:lvl2pPr>
            <a:lvl3pPr marL="914400" indent="0">
              <a:buNone/>
              <a:defRPr sz="2000">
                <a:solidFill>
                  <a:srgbClr val="FFFFFF"/>
                </a:solidFill>
                <a:latin typeface="TheSans Uhh Bold Caps"/>
                <a:cs typeface="TheSans Uhh Bold Caps"/>
              </a:defRPr>
            </a:lvl3pPr>
            <a:lvl4pPr marL="1371600" indent="0">
              <a:buNone/>
              <a:defRPr sz="2000">
                <a:solidFill>
                  <a:srgbClr val="FFFFFF"/>
                </a:solidFill>
                <a:latin typeface="TheSans Uhh Bold Caps"/>
                <a:cs typeface="TheSans Uhh Bold Caps"/>
              </a:defRPr>
            </a:lvl4pPr>
            <a:lvl5pPr marL="1828800" indent="0">
              <a:buNone/>
              <a:defRPr sz="2000">
                <a:solidFill>
                  <a:srgbClr val="FFFFFF"/>
                </a:solidFill>
                <a:latin typeface="TheSans Uhh Bold Caps"/>
                <a:cs typeface="TheSans Uhh Bold Caps"/>
              </a:defRPr>
            </a:lvl5pPr>
          </a:lstStyle>
          <a:p>
            <a:pPr lvl="0"/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sub</a:t>
            </a:r>
            <a:r>
              <a:rPr lang="de-DE" dirty="0"/>
              <a:t> </a:t>
            </a:r>
            <a:r>
              <a:rPr lang="de-DE" dirty="0" err="1"/>
              <a:t>section</a:t>
            </a:r>
            <a:endParaRPr lang="de-DE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486D3BD-BA29-4D44-ACB6-A4BD67D52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067694"/>
            <a:ext cx="7884368" cy="6796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ADDA9495-9B7D-F440-81DD-FDF3C3F7C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71550"/>
            <a:ext cx="9144000" cy="0"/>
          </a:xfrm>
          <a:prstGeom prst="line">
            <a:avLst/>
          </a:prstGeom>
          <a:ln w="254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A5AC2499-EE6D-334A-9A28-7688D4F84B7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5576" y="4621322"/>
            <a:ext cx="1224136" cy="3987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98517EB-1715-BA45-9CDB-2E367C648A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64288" y="4668942"/>
            <a:ext cx="1296144" cy="35616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7279D58-5777-2548-804D-BB4DD064E88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317558" y="4538891"/>
            <a:ext cx="511689" cy="51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45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93C6E9E-33BD-4016-9A8B-89FD96A5DF69}"/>
              </a:ext>
            </a:extLst>
          </p:cNvPr>
          <p:cNvSpPr/>
          <p:nvPr userDrawn="1"/>
        </p:nvSpPr>
        <p:spPr>
          <a:xfrm>
            <a:off x="0" y="771550"/>
            <a:ext cx="9144000" cy="3600398"/>
          </a:xfrm>
          <a:prstGeom prst="rect">
            <a:avLst/>
          </a:prstGeom>
          <a:solidFill>
            <a:srgbClr val="3B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F8586F0-C563-C342-B9DD-A1AE90DE2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520" y="2074490"/>
            <a:ext cx="8096400" cy="1015200"/>
          </a:xfrm>
          <a:prstGeom prst="rect">
            <a:avLst/>
          </a:prstGeom>
        </p:spPr>
        <p:txBody>
          <a:bodyPr/>
          <a:lstStyle>
            <a:lvl1pPr algn="l">
              <a:defRPr sz="2800" b="1" i="0">
                <a:solidFill>
                  <a:schemeClr val="bg1"/>
                </a:solidFill>
                <a:latin typeface="TheSans UHH" panose="020B0502050302020203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section</a:t>
            </a:r>
            <a:endParaRPr lang="de-DE" dirty="0"/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F055B374-5667-9B40-AE1E-7F5FCDB7FF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0824" y="1659424"/>
            <a:ext cx="4825231" cy="370800"/>
          </a:xfrm>
          <a:prstGeom prst="rect">
            <a:avLst/>
          </a:prstGeom>
          <a:ln w="6350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vert="horz"/>
          <a:lstStyle>
            <a:lvl1pPr marL="0" indent="0">
              <a:buNone/>
              <a:defRPr sz="1700" b="0" i="0">
                <a:ln w="3175" cmpd="dbl">
                  <a:noFill/>
                </a:ln>
                <a:solidFill>
                  <a:schemeClr val="bg1"/>
                </a:solidFill>
                <a:latin typeface="TheSans UHH" panose="020B0502050302020203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rgbClr val="FFFFFF"/>
                </a:solidFill>
                <a:latin typeface="TheSans Uhh Bold Caps"/>
                <a:cs typeface="TheSans Uhh Bold Caps"/>
              </a:defRPr>
            </a:lvl2pPr>
            <a:lvl3pPr marL="914400" indent="0">
              <a:buNone/>
              <a:defRPr sz="2000">
                <a:solidFill>
                  <a:srgbClr val="FFFFFF"/>
                </a:solidFill>
                <a:latin typeface="TheSans Uhh Bold Caps"/>
                <a:cs typeface="TheSans Uhh Bold Caps"/>
              </a:defRPr>
            </a:lvl3pPr>
            <a:lvl4pPr marL="1371600" indent="0">
              <a:buNone/>
              <a:defRPr sz="2000">
                <a:solidFill>
                  <a:srgbClr val="FFFFFF"/>
                </a:solidFill>
                <a:latin typeface="TheSans Uhh Bold Caps"/>
                <a:cs typeface="TheSans Uhh Bold Caps"/>
              </a:defRPr>
            </a:lvl4pPr>
            <a:lvl5pPr marL="1828800" indent="0">
              <a:buNone/>
              <a:defRPr sz="2000">
                <a:solidFill>
                  <a:srgbClr val="FFFFFF"/>
                </a:solidFill>
                <a:latin typeface="TheSans Uhh Bold Caps"/>
                <a:cs typeface="TheSans Uhh Bold Caps"/>
              </a:defRPr>
            </a:lvl5pPr>
          </a:lstStyle>
          <a:p>
            <a:pPr lvl="0"/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sub</a:t>
            </a:r>
            <a:r>
              <a:rPr lang="de-DE" dirty="0"/>
              <a:t> </a:t>
            </a:r>
            <a:r>
              <a:rPr lang="de-DE" dirty="0" err="1"/>
              <a:t>section</a:t>
            </a:r>
            <a:endParaRPr lang="de-DE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486D3BD-BA29-4D44-ACB6-A4BD67D52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067694"/>
            <a:ext cx="7884368" cy="6796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ADDA9495-9B7D-F440-81DD-FDF3C3F7C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71550"/>
            <a:ext cx="9144000" cy="0"/>
          </a:xfrm>
          <a:prstGeom prst="line">
            <a:avLst/>
          </a:prstGeom>
          <a:ln w="254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A5AC2499-EE6D-334A-9A28-7688D4F84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576" y="4621322"/>
            <a:ext cx="1224136" cy="3987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98517EB-1715-BA45-9CDB-2E367C648A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4288" y="4668942"/>
            <a:ext cx="1296144" cy="35616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7279D58-5777-2548-804D-BB4DD064E8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7558" y="4538891"/>
            <a:ext cx="511689" cy="51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3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ADDA9495-9B7D-F440-81DD-FDF3C3F7C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71550"/>
            <a:ext cx="9144000" cy="0"/>
          </a:xfrm>
          <a:prstGeom prst="line">
            <a:avLst/>
          </a:prstGeom>
          <a:ln w="254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A5AC2499-EE6D-334A-9A28-7688D4F84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576" y="4621322"/>
            <a:ext cx="1224136" cy="3987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98517EB-1715-BA45-9CDB-2E367C648A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4288" y="4668942"/>
            <a:ext cx="1296144" cy="35616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7279D58-5777-2548-804D-BB4DD064E8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7558" y="4538891"/>
            <a:ext cx="511689" cy="51168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FF0E0B-D3D9-4FE8-9102-7D98BDFB0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189" r="13586"/>
          <a:stretch/>
        </p:blipFill>
        <p:spPr>
          <a:xfrm>
            <a:off x="6979117" y="843558"/>
            <a:ext cx="1486007" cy="122028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3A64D8F-112D-4A35-B7A3-C048916776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4365" r="26166"/>
          <a:stretch/>
        </p:blipFill>
        <p:spPr>
          <a:xfrm>
            <a:off x="6979118" y="2124182"/>
            <a:ext cx="1486007" cy="122784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57C62C2-5D18-422B-A88F-924D1F7396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-1627" r="5686"/>
          <a:stretch/>
        </p:blipFill>
        <p:spPr>
          <a:xfrm>
            <a:off x="6943571" y="3412370"/>
            <a:ext cx="1516861" cy="112935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2E2F18B-6969-44C6-B59B-97A0F80D5BDA}"/>
              </a:ext>
            </a:extLst>
          </p:cNvPr>
          <p:cNvSpPr txBox="1"/>
          <p:nvPr userDrawn="1"/>
        </p:nvSpPr>
        <p:spPr>
          <a:xfrm>
            <a:off x="179512" y="239023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heSans UHH" panose="020B0502050302020203" pitchFamily="34" charset="0"/>
              </a:rPr>
              <a:t>Contact</a:t>
            </a:r>
            <a:r>
              <a:rPr lang="en-GB" sz="2400" dirty="0">
                <a:solidFill>
                  <a:srgbClr val="C00000"/>
                </a:solidFill>
                <a:latin typeface="TheSans UHH" panose="020B0502050302020203" pitchFamily="34" charset="0"/>
              </a:rPr>
              <a:t>.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F0BE3EAB-C41A-4030-B695-9291604A3AE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82031" y="2042522"/>
            <a:ext cx="2936629" cy="671125"/>
          </a:xfrm>
          <a:prstGeom prst="rect">
            <a:avLst/>
          </a:prstGeo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D3F06B4-768E-4145-8501-8D485598C2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191230"/>
            <a:ext cx="5053508" cy="36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dirty="0" err="1"/>
              <a:t>Dr.</a:t>
            </a:r>
            <a:r>
              <a:rPr lang="en-GB" dirty="0"/>
              <a:t> Isaac Newton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0793C25-7377-44EE-9050-73429F58D3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550988"/>
            <a:ext cx="5056188" cy="492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TheSans UHH" panose="020B0502050302020203" pitchFamily="34" charset="0"/>
              </a:defRPr>
            </a:lvl1pPr>
          </a:lstStyle>
          <a:p>
            <a:pPr lvl="0"/>
            <a:r>
              <a:rPr lang="en-GB" dirty="0"/>
              <a:t>Computational Astro- and Particle Physics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0B9FE79-C94D-403F-9EF2-243C35248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728" y="3402804"/>
            <a:ext cx="5056188" cy="2623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TheSans UHH" panose="020B0502050302020203" pitchFamily="34" charset="0"/>
              </a:defRPr>
            </a:lvl1pPr>
          </a:lstStyle>
          <a:p>
            <a:pPr lvl="0"/>
            <a:r>
              <a:rPr lang="fr-FR" dirty="0"/>
              <a:t>Isaac.newton@institute.de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8B96FC5-B2F1-4AF8-8E8E-3C73887C1F70}"/>
              </a:ext>
            </a:extLst>
          </p:cNvPr>
          <p:cNvSpPr txBox="1"/>
          <p:nvPr userDrawn="1"/>
        </p:nvSpPr>
        <p:spPr>
          <a:xfrm>
            <a:off x="1236728" y="3662700"/>
            <a:ext cx="4897239" cy="79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fr-FR" sz="1600" dirty="0">
                <a:latin typeface="TheSans UHH" panose="020B0502050302020203" pitchFamily="34" charset="0"/>
                <a:hlinkClick r:id="rId12"/>
              </a:rPr>
              <a:t>https://uhh.de/cdcs</a:t>
            </a:r>
            <a:r>
              <a:rPr lang="fr-FR" sz="1600" dirty="0">
                <a:latin typeface="TheSans UHH" panose="020B0502050302020203" pitchFamily="34" charset="0"/>
              </a:rPr>
              <a:t> </a:t>
            </a:r>
          </a:p>
          <a:p>
            <a:pPr lvl="0" algn="l">
              <a:lnSpc>
                <a:spcPct val="150000"/>
              </a:lnSpc>
            </a:pPr>
            <a:r>
              <a:rPr lang="fr-FR" sz="1600" dirty="0">
                <a:latin typeface="TheSans UHH" panose="020B0502050302020203" pitchFamily="34" charset="0"/>
                <a:hlinkClick r:id="rId13"/>
              </a:rPr>
              <a:t>www.twitter.com/cdcs_hamburg</a:t>
            </a:r>
            <a:r>
              <a:rPr lang="fr-FR" sz="1600" dirty="0">
                <a:latin typeface="TheSans UHH" panose="020B0502050302020203" pitchFamily="34" charset="0"/>
              </a:rPr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6497FA6-0348-4E3B-96D4-6361C21FBB46}"/>
              </a:ext>
            </a:extLst>
          </p:cNvPr>
          <p:cNvSpPr txBox="1"/>
          <p:nvPr userDrawn="1"/>
        </p:nvSpPr>
        <p:spPr>
          <a:xfrm>
            <a:off x="250825" y="3285155"/>
            <a:ext cx="1008112" cy="1168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dirty="0">
                <a:latin typeface="TheSans UHH" panose="020B0502050302020203" pitchFamily="34" charset="0"/>
              </a:rPr>
              <a:t>email: </a:t>
            </a:r>
          </a:p>
          <a:p>
            <a:pPr algn="r">
              <a:lnSpc>
                <a:spcPct val="150000"/>
              </a:lnSpc>
            </a:pPr>
            <a:r>
              <a:rPr lang="en-GB" sz="1600" dirty="0">
                <a:latin typeface="TheSans UHH" panose="020B0502050302020203" pitchFamily="34" charset="0"/>
              </a:rPr>
              <a:t>website:</a:t>
            </a:r>
          </a:p>
          <a:p>
            <a:pPr algn="r">
              <a:lnSpc>
                <a:spcPct val="150000"/>
              </a:lnSpc>
            </a:pPr>
            <a:r>
              <a:rPr lang="en-GB" sz="1600" dirty="0">
                <a:latin typeface="TheSans UHH" panose="020B0502050302020203" pitchFamily="34" charset="0"/>
              </a:rPr>
              <a:t>twitter:</a:t>
            </a:r>
          </a:p>
        </p:txBody>
      </p:sp>
    </p:spTree>
    <p:extLst>
      <p:ext uri="{BB962C8B-B14F-4D97-AF65-F5344CB8AC3E}">
        <p14:creationId xmlns:p14="http://schemas.microsoft.com/office/powerpoint/2010/main" val="5806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F189084-E6CD-A34F-91FF-0E7BA3F9CA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757686"/>
            <a:ext cx="9144000" cy="3600399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F8586F0-C563-C342-B9DD-A1AE90DE2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520" y="2074490"/>
            <a:ext cx="8096400" cy="1015200"/>
          </a:xfrm>
          <a:prstGeom prst="rect">
            <a:avLst/>
          </a:prstGeom>
        </p:spPr>
        <p:txBody>
          <a:bodyPr/>
          <a:lstStyle>
            <a:lvl1pPr algn="l">
              <a:defRPr sz="2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Dies ist ein Blindtext. Hier steht die Headline oder der Name der Veranstaltung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F055B374-5667-9B40-AE1E-7F5FCDB7FF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0824" y="1659424"/>
            <a:ext cx="4825231" cy="370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rgbClr val="FFFFFF"/>
                </a:solidFill>
                <a:latin typeface="TheSans Uhh Bold Caps"/>
                <a:cs typeface="TheSans Uhh Bold Caps"/>
              </a:defRPr>
            </a:lvl2pPr>
            <a:lvl3pPr marL="914400" indent="0">
              <a:buNone/>
              <a:defRPr sz="2000">
                <a:solidFill>
                  <a:srgbClr val="FFFFFF"/>
                </a:solidFill>
                <a:latin typeface="TheSans Uhh Bold Caps"/>
                <a:cs typeface="TheSans Uhh Bold Caps"/>
              </a:defRPr>
            </a:lvl3pPr>
            <a:lvl4pPr marL="1371600" indent="0">
              <a:buNone/>
              <a:defRPr sz="2000">
                <a:solidFill>
                  <a:srgbClr val="FFFFFF"/>
                </a:solidFill>
                <a:latin typeface="TheSans Uhh Bold Caps"/>
                <a:cs typeface="TheSans Uhh Bold Caps"/>
              </a:defRPr>
            </a:lvl4pPr>
            <a:lvl5pPr marL="1828800" indent="0">
              <a:buNone/>
              <a:defRPr sz="2000">
                <a:solidFill>
                  <a:srgbClr val="FFFFFF"/>
                </a:solidFill>
                <a:latin typeface="TheSans Uhh Bold Caps"/>
                <a:cs typeface="TheSans Uhh Bold Caps"/>
              </a:defRPr>
            </a:lvl5pPr>
          </a:lstStyle>
          <a:p>
            <a:pPr lvl="0"/>
            <a:r>
              <a:rPr lang="de-DE" dirty="0"/>
              <a:t>Name des Referenten/der Referentin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486D3BD-BA29-4D44-ACB6-A4BD67D52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067694"/>
            <a:ext cx="7884368" cy="6796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ADDA9495-9B7D-F440-81DD-FDF3C3F7C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71550"/>
            <a:ext cx="9144000" cy="0"/>
          </a:xfrm>
          <a:prstGeom prst="line">
            <a:avLst/>
          </a:prstGeom>
          <a:ln w="254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A5AC2499-EE6D-334A-9A28-7688D4F84B7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5576" y="4621322"/>
            <a:ext cx="1224136" cy="3987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98517EB-1715-BA45-9CDB-2E367C648A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64288" y="4668942"/>
            <a:ext cx="1296144" cy="35616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7279D58-5777-2548-804D-BB4DD064E88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317558" y="4538891"/>
            <a:ext cx="511689" cy="51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5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C02CB17-ABB5-4C8F-A311-26D58DA849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627" r="5686"/>
          <a:stretch/>
        </p:blipFill>
        <p:spPr>
          <a:xfrm>
            <a:off x="5830002" y="737738"/>
            <a:ext cx="3313998" cy="246739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7397421-6CC3-4C42-956B-DE57EB67F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365" r="26166"/>
          <a:stretch/>
        </p:blipFill>
        <p:spPr>
          <a:xfrm>
            <a:off x="3015883" y="732146"/>
            <a:ext cx="2992937" cy="247298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2785381-A950-4D11-806C-6A00B3E1D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189" r="13586"/>
          <a:stretch/>
        </p:blipFill>
        <p:spPr>
          <a:xfrm>
            <a:off x="0" y="732146"/>
            <a:ext cx="3015883" cy="2476589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0788CBEF-47FA-4431-9168-EA7C7EC6C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92" y="3428758"/>
            <a:ext cx="8096400" cy="101520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latin typeface="TheSans UHH" panose="020B0502050302020203" pitchFamily="34" charset="0"/>
              </a:defRPr>
            </a:lvl1pPr>
          </a:lstStyle>
          <a:p>
            <a:r>
              <a:rPr lang="de-DE" dirty="0">
                <a:latin typeface="+mj-lt"/>
              </a:rPr>
              <a:t>Center </a:t>
            </a:r>
            <a:r>
              <a:rPr lang="de-DE" dirty="0" err="1">
                <a:latin typeface="+mj-lt"/>
              </a:rPr>
              <a:t>for</a:t>
            </a:r>
            <a:r>
              <a:rPr lang="de-DE" dirty="0">
                <a:latin typeface="+mj-lt"/>
              </a:rPr>
              <a:t> Data </a:t>
            </a:r>
            <a:r>
              <a:rPr lang="de-DE" dirty="0" err="1">
                <a:latin typeface="+mj-lt"/>
              </a:rPr>
              <a:t>and</a:t>
            </a:r>
            <a:r>
              <a:rPr lang="de-DE" dirty="0">
                <a:latin typeface="+mj-lt"/>
              </a:rPr>
              <a:t> Computing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in Natural </a:t>
            </a:r>
            <a:r>
              <a:rPr lang="de-DE" dirty="0" err="1">
                <a:latin typeface="+mj-lt"/>
              </a:rPr>
              <a:t>Sciences</a:t>
            </a:r>
            <a:endParaRPr lang="de-DE" dirty="0">
              <a:latin typeface="+mj-lt"/>
            </a:endParaRPr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2070D749-A58D-4953-BE73-0D67392315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79512" y="127174"/>
            <a:ext cx="4536504" cy="45282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Parallel Computing GPU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BE24E1-6F5A-405B-A59C-574C462DEDB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5576" y="4621322"/>
            <a:ext cx="1224136" cy="398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7B3891D-AC06-4142-8106-F6D639C7815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164288" y="4668942"/>
            <a:ext cx="1296144" cy="35616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66EE9F3-E24D-47C0-807E-19D54FB10D55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317558" y="4538891"/>
            <a:ext cx="511689" cy="51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43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C02CB17-ABB5-4C8F-A311-26D58DA849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627" r="5686"/>
          <a:stretch/>
        </p:blipFill>
        <p:spPr>
          <a:xfrm>
            <a:off x="5830002" y="737738"/>
            <a:ext cx="3313998" cy="246739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7397421-6CC3-4C42-956B-DE57EB67F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365" r="26166"/>
          <a:stretch/>
        </p:blipFill>
        <p:spPr>
          <a:xfrm>
            <a:off x="3015883" y="732146"/>
            <a:ext cx="2992937" cy="247298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2785381-A950-4D11-806C-6A00B3E1D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189" r="13586"/>
          <a:stretch/>
        </p:blipFill>
        <p:spPr>
          <a:xfrm>
            <a:off x="0" y="732146"/>
            <a:ext cx="3015883" cy="247658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BE24E1-6F5A-405B-A59C-574C462DEDB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5576" y="4621322"/>
            <a:ext cx="1224136" cy="398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7B3891D-AC06-4142-8106-F6D639C7815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164288" y="4668942"/>
            <a:ext cx="1296144" cy="35616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66EE9F3-E24D-47C0-807E-19D54FB10D55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317558" y="4538891"/>
            <a:ext cx="511689" cy="511689"/>
          </a:xfrm>
          <a:prstGeom prst="rect">
            <a:avLst/>
          </a:prstGeo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3BA7C7DB-D755-474B-B389-9C810FECDD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6278" y="3320908"/>
            <a:ext cx="6048970" cy="511689"/>
          </a:xfrm>
          <a:prstGeom prst="rect">
            <a:avLst/>
          </a:prstGeom>
        </p:spPr>
        <p:txBody>
          <a:bodyPr/>
          <a:lstStyle>
            <a:lvl1pPr marL="0" indent="0">
              <a:buFont typeface="TheSans UHH" panose="020B0502050302020203" pitchFamily="34" charset="0"/>
              <a:buNone/>
              <a:defRPr sz="2800">
                <a:latin typeface="TheSans UHH" panose="020B0502050302020203" pitchFamily="34" charset="0"/>
              </a:defRPr>
            </a:lvl1pPr>
          </a:lstStyle>
          <a:p>
            <a:pPr lvl="0"/>
            <a:r>
              <a:rPr lang="en-GB" dirty="0"/>
              <a:t>Title of this presentation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C2055FB-F696-49D9-816C-8AAAEFB8B4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650" y="3832225"/>
            <a:ext cx="6048375" cy="3957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27099"/>
                </a:solidFill>
                <a:latin typeface="TheSans UHH" panose="020B0502050302020203" pitchFamily="34" charset="0"/>
              </a:defRPr>
            </a:lvl1pPr>
          </a:lstStyle>
          <a:p>
            <a:pPr lvl="0"/>
            <a:r>
              <a:rPr lang="en-GB" dirty="0" err="1"/>
              <a:t>Dr.</a:t>
            </a:r>
            <a:r>
              <a:rPr lang="en-GB" dirty="0"/>
              <a:t> Isaac Asimov</a:t>
            </a:r>
          </a:p>
          <a:p>
            <a:pPr lvl="0"/>
            <a:endParaRPr lang="en-GB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53CB732-5BF0-4327-A100-2E24CD96E75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650" y="4227513"/>
            <a:ext cx="6049963" cy="311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3B515B"/>
                </a:solidFill>
                <a:latin typeface="TheSans UHH" panose="020B0502050302020203" pitchFamily="34" charset="0"/>
              </a:defRPr>
            </a:lvl1pPr>
          </a:lstStyle>
          <a:p>
            <a:pPr lvl="0"/>
            <a:r>
              <a:rPr lang="en-GB" dirty="0"/>
              <a:t>Conference on Robotic Libido, Mars habitat 1, 26/03/2222</a:t>
            </a:r>
          </a:p>
        </p:txBody>
      </p:sp>
    </p:spTree>
    <p:extLst>
      <p:ext uri="{BB962C8B-B14F-4D97-AF65-F5344CB8AC3E}">
        <p14:creationId xmlns:p14="http://schemas.microsoft.com/office/powerpoint/2010/main" val="45128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A9A02BB1-54BA-0044-B44B-AFBD148F7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864" y="159718"/>
            <a:ext cx="6494999" cy="50388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>
                <a:solidFill>
                  <a:schemeClr val="tx1"/>
                </a:solidFill>
                <a:latin typeface="TheSans UHH" panose="020B0502050302020203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119863" y="987574"/>
            <a:ext cx="8628599" cy="3312362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450"/>
              </a:spcBef>
              <a:buClr>
                <a:schemeClr val="accent1"/>
              </a:buClr>
              <a:buFont typeface="Wingdings" charset="2"/>
              <a:buNone/>
              <a:defRPr sz="2000">
                <a:solidFill>
                  <a:srgbClr val="3B515B"/>
                </a:solidFill>
                <a:latin typeface="TheSans UHH" panose="020B0502050302020203" pitchFamily="34" charset="0"/>
                <a:cs typeface="Arial" panose="020B0604020202020204" pitchFamily="34" charset="0"/>
              </a:defRPr>
            </a:lvl1pPr>
            <a:lvl2pPr marL="180000" indent="0">
              <a:buClr>
                <a:schemeClr val="tx1"/>
              </a:buClr>
              <a:buFont typeface="Wingdings" charset="2"/>
              <a:buNone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2pPr>
            <a:lvl3pPr marL="360000" indent="0">
              <a:buClr>
                <a:schemeClr val="bg2"/>
              </a:buClr>
              <a:buFont typeface="Wingdings" charset="2"/>
              <a:buNone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3pPr>
            <a:lvl4pPr marL="180000" indent="-1800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4pPr>
            <a:lvl5pPr marL="180000" indent="-1800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75F02A-DDE1-1940-A6AD-6A78B42B16B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32385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TheSans UHH" panose="020B0502050302020203" pitchFamily="34" charset="0"/>
              </a:defRPr>
            </a:lvl1pPr>
          </a:lstStyle>
          <a:p>
            <a:r>
              <a:rPr lang="en-US"/>
              <a:t>03.02.2022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3B308B6-51D4-CF4A-A9C5-3936348803A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699793" y="4767263"/>
            <a:ext cx="3661510" cy="27384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TheSans UHH" panose="020B0502050302020203" pitchFamily="34" charset="0"/>
              </a:defRPr>
            </a:lvl1pPr>
          </a:lstStyle>
          <a:p>
            <a:r>
              <a:rPr lang="en-US"/>
              <a:t>Parallel Computing GPU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79428B-5977-E14F-9476-AE9828EFFD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614863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600">
                <a:latin typeface="TheSans UHH" panose="020B0502050302020203" pitchFamily="34" charset="0"/>
              </a:defRPr>
            </a:lvl1pPr>
          </a:lstStyle>
          <a:p>
            <a:fld id="{3E01A2B2-10AD-754B-9B4C-E5B6FED423D0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3EA9987-0453-2A49-B611-676FD59EE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71550"/>
            <a:ext cx="9144000" cy="0"/>
          </a:xfrm>
          <a:prstGeom prst="line">
            <a:avLst/>
          </a:prstGeom>
          <a:ln w="254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857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A9A02BB1-54BA-0044-B44B-AFBD148F7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864" y="159718"/>
            <a:ext cx="6494999" cy="50388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>
                <a:solidFill>
                  <a:schemeClr val="tx1"/>
                </a:solidFill>
                <a:latin typeface="TheSans UHH" panose="020B0502050302020203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863" y="987574"/>
            <a:ext cx="8628599" cy="3312362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145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rgbClr val="3B515B"/>
                </a:solidFill>
                <a:latin typeface="TheSans UHH" panose="020B0502050302020203" pitchFamily="34" charset="0"/>
                <a:cs typeface="Arial" panose="020B0604020202020204" pitchFamily="34" charset="0"/>
              </a:defRPr>
            </a:lvl1pPr>
            <a:lvl2pPr marL="522900" indent="-342900"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rgbClr val="3B515B"/>
                </a:solidFill>
                <a:latin typeface="TheSans UHH Regular"/>
                <a:cs typeface="TheSans UHH Regular"/>
              </a:defRPr>
            </a:lvl2pPr>
            <a:lvl3pPr marL="702900" indent="-342900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3pPr>
            <a:lvl4pPr marL="180000" indent="-1800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4pPr>
            <a:lvl5pPr marL="180000" indent="-1800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5pPr>
          </a:lstStyle>
          <a:p>
            <a:pPr lvl="0"/>
            <a:r>
              <a:rPr lang="de-DE" dirty="0"/>
              <a:t>First Level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0"/>
            <a:r>
              <a:rPr lang="de-DE" dirty="0"/>
              <a:t>First Level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75F02A-DDE1-1940-A6AD-6A78B42B16B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32385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TheSans UHH" panose="020B0502050302020203" pitchFamily="34" charset="0"/>
              </a:defRPr>
            </a:lvl1pPr>
          </a:lstStyle>
          <a:p>
            <a:r>
              <a:rPr lang="en-US"/>
              <a:t>03.02.2022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3B308B6-51D4-CF4A-A9C5-3936348803A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699793" y="4767263"/>
            <a:ext cx="3661510" cy="27384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TheSans UHH" panose="020B0502050302020203" pitchFamily="34" charset="0"/>
              </a:defRPr>
            </a:lvl1pPr>
          </a:lstStyle>
          <a:p>
            <a:r>
              <a:rPr lang="en-US"/>
              <a:t>Parallel Computing GPU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79428B-5977-E14F-9476-AE9828EFFD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614863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600">
                <a:latin typeface="TheSans UHH" panose="020B0502050302020203" pitchFamily="34" charset="0"/>
              </a:defRPr>
            </a:lvl1pPr>
          </a:lstStyle>
          <a:p>
            <a:fld id="{3E01A2B2-10AD-754B-9B4C-E5B6FED423D0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3EA9987-0453-2A49-B611-676FD59EE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71550"/>
            <a:ext cx="9144000" cy="0"/>
          </a:xfrm>
          <a:prstGeom prst="line">
            <a:avLst/>
          </a:prstGeom>
          <a:ln w="254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04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_Tex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A9A02BB1-54BA-0044-B44B-AFBD148F7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864" y="159718"/>
            <a:ext cx="6494999" cy="50388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>
                <a:solidFill>
                  <a:schemeClr val="tx1"/>
                </a:solidFill>
                <a:latin typeface="TheSans UHH" panose="020B0502050302020203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119864" y="987574"/>
            <a:ext cx="4392488" cy="3312362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450"/>
              </a:spcBef>
              <a:buClr>
                <a:schemeClr val="accent1"/>
              </a:buClr>
              <a:buFont typeface="Wingdings" charset="2"/>
              <a:buNone/>
              <a:defRPr sz="2000">
                <a:solidFill>
                  <a:srgbClr val="3B515B"/>
                </a:solidFill>
                <a:latin typeface="TheSans UHH" panose="020B0502050302020203" pitchFamily="34" charset="0"/>
                <a:cs typeface="Arial" panose="020B0604020202020204" pitchFamily="34" charset="0"/>
              </a:defRPr>
            </a:lvl1pPr>
            <a:lvl2pPr marL="180000" indent="0">
              <a:buClr>
                <a:schemeClr val="tx1"/>
              </a:buClr>
              <a:buFont typeface="Wingdings" charset="2"/>
              <a:buNone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2pPr>
            <a:lvl3pPr marL="360000" indent="0">
              <a:buClr>
                <a:schemeClr val="bg2"/>
              </a:buClr>
              <a:buFont typeface="Wingdings" charset="2"/>
              <a:buNone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3pPr>
            <a:lvl4pPr marL="180000" indent="-1800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4pPr>
            <a:lvl5pPr marL="180000" indent="-1800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75F02A-DDE1-1940-A6AD-6A78B42B16B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32385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TheSans UHH" panose="020B0502050302020203" pitchFamily="34" charset="0"/>
              </a:defRPr>
            </a:lvl1pPr>
          </a:lstStyle>
          <a:p>
            <a:r>
              <a:rPr lang="en-US"/>
              <a:t>03.02.2022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3B308B6-51D4-CF4A-A9C5-3936348803A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699793" y="4767263"/>
            <a:ext cx="3661510" cy="27384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TheSans UHH" panose="020B0502050302020203" pitchFamily="34" charset="0"/>
              </a:defRPr>
            </a:lvl1pPr>
          </a:lstStyle>
          <a:p>
            <a:r>
              <a:rPr lang="en-US"/>
              <a:t>Parallel Computing GPU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79428B-5977-E14F-9476-AE9828EFFD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614863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600">
                <a:latin typeface="TheSans UHH" panose="020B0502050302020203" pitchFamily="34" charset="0"/>
              </a:defRPr>
            </a:lvl1pPr>
          </a:lstStyle>
          <a:p>
            <a:fld id="{3E01A2B2-10AD-754B-9B4C-E5B6FED423D0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3EA9987-0453-2A49-B611-676FD59EE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71550"/>
            <a:ext cx="9144000" cy="0"/>
          </a:xfrm>
          <a:prstGeom prst="line">
            <a:avLst/>
          </a:prstGeom>
          <a:ln w="254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0F8A040E-FFD5-4502-B14D-849822574D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31648" y="984548"/>
            <a:ext cx="4392488" cy="3312362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450"/>
              </a:spcBef>
              <a:buClr>
                <a:schemeClr val="accent1"/>
              </a:buClr>
              <a:buFont typeface="Wingdings" charset="2"/>
              <a:buNone/>
              <a:defRPr sz="2000">
                <a:solidFill>
                  <a:srgbClr val="3B515B"/>
                </a:solidFill>
                <a:latin typeface="TheSans UHH" panose="020B0502050302020203" pitchFamily="34" charset="0"/>
                <a:cs typeface="Arial" panose="020B0604020202020204" pitchFamily="34" charset="0"/>
              </a:defRPr>
            </a:lvl1pPr>
            <a:lvl2pPr marL="180000" indent="0">
              <a:buClr>
                <a:schemeClr val="tx1"/>
              </a:buClr>
              <a:buFont typeface="Wingdings" charset="2"/>
              <a:buNone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2pPr>
            <a:lvl3pPr marL="360000" indent="0">
              <a:buClr>
                <a:schemeClr val="bg2"/>
              </a:buClr>
              <a:buFont typeface="Wingdings" charset="2"/>
              <a:buNone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3pPr>
            <a:lvl4pPr marL="180000" indent="-1800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4pPr>
            <a:lvl5pPr marL="180000" indent="-1800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0198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_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A9A02BB1-54BA-0044-B44B-AFBD148F7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864" y="159718"/>
            <a:ext cx="6494999" cy="50388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>
                <a:solidFill>
                  <a:schemeClr val="tx1"/>
                </a:solidFill>
                <a:latin typeface="TheSans UHH" panose="020B0502050302020203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119864" y="987574"/>
            <a:ext cx="4392488" cy="3312362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450"/>
              </a:spcBef>
              <a:buClr>
                <a:schemeClr val="accent1"/>
              </a:buClr>
              <a:buFont typeface="Wingdings" charset="2"/>
              <a:buNone/>
              <a:defRPr sz="2000">
                <a:solidFill>
                  <a:srgbClr val="3B515B"/>
                </a:solidFill>
                <a:latin typeface="TheSans UHH" panose="020B0502050302020203" pitchFamily="34" charset="0"/>
                <a:cs typeface="Arial" panose="020B0604020202020204" pitchFamily="34" charset="0"/>
              </a:defRPr>
            </a:lvl1pPr>
            <a:lvl2pPr marL="180000" indent="0">
              <a:buClr>
                <a:schemeClr val="tx1"/>
              </a:buClr>
              <a:buFont typeface="Wingdings" charset="2"/>
              <a:buNone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2pPr>
            <a:lvl3pPr marL="360000" indent="0">
              <a:buClr>
                <a:schemeClr val="bg2"/>
              </a:buClr>
              <a:buFont typeface="Wingdings" charset="2"/>
              <a:buNone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3pPr>
            <a:lvl4pPr marL="180000" indent="-1800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4pPr>
            <a:lvl5pPr marL="180000" indent="-1800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75F02A-DDE1-1940-A6AD-6A78B42B16B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32385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TheSans UHH" panose="020B0502050302020203" pitchFamily="34" charset="0"/>
              </a:defRPr>
            </a:lvl1pPr>
          </a:lstStyle>
          <a:p>
            <a:r>
              <a:rPr lang="en-US"/>
              <a:t>03.02.2022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3B308B6-51D4-CF4A-A9C5-3936348803A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699793" y="4767263"/>
            <a:ext cx="3661510" cy="27384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TheSans UHH" panose="020B0502050302020203" pitchFamily="34" charset="0"/>
              </a:defRPr>
            </a:lvl1pPr>
          </a:lstStyle>
          <a:p>
            <a:r>
              <a:rPr lang="en-US"/>
              <a:t>Parallel Computing GPU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79428B-5977-E14F-9476-AE9828EFFD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614863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600">
                <a:latin typeface="TheSans UHH" panose="020B0502050302020203" pitchFamily="34" charset="0"/>
              </a:defRPr>
            </a:lvl1pPr>
          </a:lstStyle>
          <a:p>
            <a:fld id="{3E01A2B2-10AD-754B-9B4C-E5B6FED423D0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3EA9987-0453-2A49-B611-676FD59EE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71550"/>
            <a:ext cx="9144000" cy="0"/>
          </a:xfrm>
          <a:prstGeom prst="line">
            <a:avLst/>
          </a:prstGeom>
          <a:ln w="254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DACD09C-5647-4EA1-8375-19862D3D3E5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32325" y="986823"/>
            <a:ext cx="4391025" cy="3313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566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_Lis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A9A02BB1-54BA-0044-B44B-AFBD148F7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864" y="159718"/>
            <a:ext cx="6494999" cy="50388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>
                <a:solidFill>
                  <a:schemeClr val="tx1"/>
                </a:solidFill>
                <a:latin typeface="TheSans UHH" panose="020B0502050302020203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title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864" y="987574"/>
            <a:ext cx="4392488" cy="3312362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145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rgbClr val="3B515B"/>
                </a:solidFill>
                <a:latin typeface="TheSans UHH" panose="020B0502050302020203" pitchFamily="34" charset="0"/>
                <a:cs typeface="Arial" panose="020B0604020202020204" pitchFamily="34" charset="0"/>
              </a:defRPr>
            </a:lvl1pPr>
            <a:lvl2pPr marL="522900" indent="-3429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rgbClr val="3B515B"/>
                </a:solidFill>
                <a:latin typeface="TheSans UHH Regular"/>
                <a:cs typeface="TheSans UHH Regular"/>
              </a:defRPr>
            </a:lvl2pPr>
            <a:lvl3pPr marL="702900" indent="-342900"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rgbClr val="3B515B"/>
                </a:solidFill>
                <a:latin typeface="TheSans UHH Regular"/>
                <a:cs typeface="TheSans UHH Regular"/>
              </a:defRPr>
            </a:lvl3pPr>
            <a:lvl4pPr marL="180000" indent="-1800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4pPr>
            <a:lvl5pPr marL="180000" indent="-180000">
              <a:buClr>
                <a:schemeClr val="accent1"/>
              </a:buClr>
              <a:buFont typeface="Wingdings" charset="2"/>
              <a:buChar char="§"/>
              <a:defRPr sz="2000">
                <a:solidFill>
                  <a:srgbClr val="3B515B"/>
                </a:solidFill>
                <a:latin typeface="TheSans UHH Regular"/>
                <a:cs typeface="TheSans UHH Regular"/>
              </a:defRPr>
            </a:lvl5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0"/>
            <a:r>
              <a:rPr lang="de-DE" dirty="0"/>
              <a:t>First </a:t>
            </a:r>
            <a:r>
              <a:rPr lang="de-DE" dirty="0" err="1"/>
              <a:t>level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2"/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75F02A-DDE1-1940-A6AD-6A78B42B16B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32385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TheSans UHH" panose="020B0502050302020203" pitchFamily="34" charset="0"/>
              </a:defRPr>
            </a:lvl1pPr>
          </a:lstStyle>
          <a:p>
            <a:r>
              <a:rPr lang="en-US"/>
              <a:t>03.02.2022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3B308B6-51D4-CF4A-A9C5-3936348803A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699793" y="4767263"/>
            <a:ext cx="3661510" cy="27384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TheSans UHH" panose="020B0502050302020203" pitchFamily="34" charset="0"/>
              </a:defRPr>
            </a:lvl1pPr>
          </a:lstStyle>
          <a:p>
            <a:r>
              <a:rPr lang="en-US"/>
              <a:t>Parallel Computing GPU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79428B-5977-E14F-9476-AE9828EFFD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614863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600">
                <a:latin typeface="TheSans UHH" panose="020B0502050302020203" pitchFamily="34" charset="0"/>
              </a:defRPr>
            </a:lvl1pPr>
          </a:lstStyle>
          <a:p>
            <a:fld id="{3E01A2B2-10AD-754B-9B4C-E5B6FED423D0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3EA9987-0453-2A49-B611-676FD59EE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71550"/>
            <a:ext cx="9144000" cy="0"/>
          </a:xfrm>
          <a:prstGeom prst="line">
            <a:avLst/>
          </a:prstGeom>
          <a:ln w="254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DACD09C-5647-4EA1-8375-19862D3D3E5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32325" y="986823"/>
            <a:ext cx="4391025" cy="331311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27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A031966-78B7-AC49-8749-FCD19288E8DE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6984776" y="267494"/>
            <a:ext cx="1763688" cy="403066"/>
          </a:xfrm>
          <a:prstGeom prst="rect">
            <a:avLst/>
          </a:prstGeom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A6F9711A-C327-F74F-9C1F-B2C8EB37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71550"/>
            <a:ext cx="9144000" cy="0"/>
          </a:xfrm>
          <a:prstGeom prst="line">
            <a:avLst/>
          </a:prstGeom>
          <a:ln w="254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57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94" r:id="rId3"/>
    <p:sldLayoutId id="2147483695" r:id="rId4"/>
    <p:sldLayoutId id="2147483678" r:id="rId5"/>
    <p:sldLayoutId id="2147483689" r:id="rId6"/>
    <p:sldLayoutId id="2147483685" r:id="rId7"/>
    <p:sldLayoutId id="2147483686" r:id="rId8"/>
    <p:sldLayoutId id="2147483687" r:id="rId9"/>
    <p:sldLayoutId id="2147483696" r:id="rId10"/>
    <p:sldLayoutId id="2147483688" r:id="rId11"/>
    <p:sldLayoutId id="2147483690" r:id="rId12"/>
    <p:sldLayoutId id="2147483691" r:id="rId13"/>
    <p:sldLayoutId id="2147483693" r:id="rId14"/>
    <p:sldLayoutId id="2147483697" r:id="rId15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551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12" Type="http://schemas.openxmlformats.org/officeDocument/2006/relationships/image" Target="../media/image32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pg"/><Relationship Id="rId11" Type="http://schemas.openxmlformats.org/officeDocument/2006/relationships/image" Target="../media/image31.jp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1.xml"/><Relationship Id="rId5" Type="http://schemas.openxmlformats.org/officeDocument/2006/relationships/image" Target="../media/image32.jpg"/><Relationship Id="rId4" Type="http://schemas.openxmlformats.org/officeDocument/2006/relationships/hyperlink" Target="mailto:miriam.doering@uni-hamburg.d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+mj-lt"/>
                <a:cs typeface="TheSans UHH"/>
              </a:rPr>
              <a:t>CDCS Hamburg-X Project (</a:t>
            </a:r>
            <a:r>
              <a:rPr lang="en-US" b="1" dirty="0">
                <a:latin typeface="+mj-lt"/>
              </a:rPr>
              <a:t>BWFGB)</a:t>
            </a:r>
            <a:br>
              <a:rPr lang="en-US" b="1" dirty="0">
                <a:latin typeface="+mj-lt"/>
              </a:rPr>
            </a:br>
            <a:endParaRPr lang="en-US" dirty="0">
              <a:latin typeface="+mj-lt"/>
              <a:cs typeface="TheSans UHH"/>
            </a:endParaRPr>
          </a:p>
        </p:txBody>
      </p:sp>
      <p:pic>
        <p:nvPicPr>
          <p:cNvPr id="7" name="Grafik 1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55514" y="1512746"/>
            <a:ext cx="1031923" cy="1032498"/>
          </a:xfrm>
          <a:prstGeom prst="rect">
            <a:avLst/>
          </a:prstGeom>
        </p:spPr>
      </p:pic>
      <p:pic>
        <p:nvPicPr>
          <p:cNvPr id="8" name="Picture 6" descr="709px-Unihamburg-logo.svg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727402" y="4242653"/>
            <a:ext cx="648072" cy="647158"/>
          </a:xfrm>
          <a:prstGeom prst="rect">
            <a:avLst/>
          </a:prstGeom>
        </p:spPr>
      </p:pic>
      <p:pic>
        <p:nvPicPr>
          <p:cNvPr id="9" name="Picture 8" descr="http://intranet.tuhh.de/img/logo/web_rgb_de.png"/>
          <p:cNvPicPr/>
          <p:nvPr/>
        </p:nvPicPr>
        <p:blipFill>
          <a:blip r:embed="rId4"/>
          <a:stretch/>
        </p:blipFill>
        <p:spPr bwMode="auto">
          <a:xfrm>
            <a:off x="5852407" y="1400552"/>
            <a:ext cx="1404156" cy="628444"/>
          </a:xfrm>
          <a:prstGeom prst="rect">
            <a:avLst/>
          </a:prstGeom>
          <a:noFill/>
        </p:spPr>
      </p:pic>
      <p:grpSp>
        <p:nvGrpSpPr>
          <p:cNvPr id="31" name="Group 30"/>
          <p:cNvGrpSpPr/>
          <p:nvPr/>
        </p:nvGrpSpPr>
        <p:grpSpPr bwMode="auto">
          <a:xfrm>
            <a:off x="2410106" y="1400552"/>
            <a:ext cx="3282665" cy="2353868"/>
            <a:chOff x="2410106" y="1400552"/>
            <a:chExt cx="3282665" cy="2353868"/>
          </a:xfrm>
        </p:grpSpPr>
        <p:sp>
          <p:nvSpPr>
            <p:cNvPr id="12" name="Rechteck 2"/>
            <p:cNvSpPr/>
            <p:nvPr/>
          </p:nvSpPr>
          <p:spPr bwMode="auto">
            <a:xfrm>
              <a:off x="4789946" y="2231453"/>
              <a:ext cx="902825" cy="50349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350" b="0" i="0" u="none" strike="noStrike" cap="none" spc="0" dirty="0">
                  <a:ln>
                    <a:noFill/>
                  </a:ln>
                  <a:solidFill>
                    <a:prstClr val="white"/>
                  </a:solidFill>
                  <a:latin typeface="+mj-lt"/>
                  <a:cs typeface="TheSans UHH"/>
                </a:rPr>
                <a:t>CCU</a:t>
              </a:r>
              <a:endParaRPr dirty="0">
                <a:latin typeface="+mj-lt"/>
              </a:endParaRPr>
            </a:p>
          </p:txBody>
        </p:sp>
        <p:sp>
          <p:nvSpPr>
            <p:cNvPr id="14" name="Rechteck 3"/>
            <p:cNvSpPr/>
            <p:nvPr/>
          </p:nvSpPr>
          <p:spPr bwMode="auto">
            <a:xfrm>
              <a:off x="2679305" y="3250850"/>
              <a:ext cx="902825" cy="50349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350" b="0" u="none" strike="noStrike" cap="none" spc="0" dirty="0">
                  <a:ln>
                    <a:noFill/>
                  </a:ln>
                  <a:solidFill>
                    <a:prstClr val="white"/>
                  </a:solidFill>
                  <a:latin typeface="+mj-lt"/>
                  <a:cs typeface="TheSans UHH"/>
                </a:rPr>
                <a:t>CD</a:t>
              </a:r>
              <a:r>
                <a:rPr lang="de-DE" sz="1350" b="0" i="0" u="none" strike="noStrike" cap="none" spc="0" dirty="0">
                  <a:ln>
                    <a:noFill/>
                  </a:ln>
                  <a:solidFill>
                    <a:prstClr val="white"/>
                  </a:solidFill>
                  <a:latin typeface="+mj-lt"/>
                  <a:cs typeface="TheSans UHH"/>
                </a:rPr>
                <a:t>L1</a:t>
              </a:r>
              <a:endParaRPr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+mj-lt"/>
                <a:cs typeface="TheSans UHH"/>
              </a:endParaRPr>
            </a:p>
          </p:txBody>
        </p:sp>
        <p:sp>
          <p:nvSpPr>
            <p:cNvPr id="15" name="Rechteck 4"/>
            <p:cNvSpPr/>
            <p:nvPr/>
          </p:nvSpPr>
          <p:spPr bwMode="auto">
            <a:xfrm>
              <a:off x="4520747" y="3250922"/>
              <a:ext cx="902825" cy="50349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350" b="0" i="0" u="none" strike="noStrike" cap="none" spc="0" dirty="0">
                  <a:ln>
                    <a:noFill/>
                  </a:ln>
                  <a:solidFill>
                    <a:prstClr val="white"/>
                  </a:solidFill>
                  <a:latin typeface="+mj-lt"/>
                  <a:cs typeface="TheSans UHH"/>
                </a:rPr>
                <a:t>CDL2</a:t>
              </a:r>
              <a:endParaRPr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+mj-lt"/>
                <a:cs typeface="TheSans UHH"/>
              </a:endParaRPr>
            </a:p>
          </p:txBody>
        </p:sp>
        <p:sp>
          <p:nvSpPr>
            <p:cNvPr id="16" name="Rechteck 4"/>
            <p:cNvSpPr/>
            <p:nvPr/>
          </p:nvSpPr>
          <p:spPr bwMode="auto">
            <a:xfrm>
              <a:off x="2410106" y="2231453"/>
              <a:ext cx="902825" cy="50349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350" b="0" i="0" u="none" strike="noStrike" cap="none" spc="0" dirty="0">
                  <a:ln>
                    <a:noFill/>
                  </a:ln>
                  <a:solidFill>
                    <a:prstClr val="white"/>
                  </a:solidFill>
                  <a:latin typeface="+mj-lt"/>
                  <a:cs typeface="TheSans UHH"/>
                </a:rPr>
                <a:t>CDL3</a:t>
              </a:r>
              <a:endParaRPr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+mj-lt"/>
                <a:cs typeface="TheSans UHH"/>
              </a:endParaRPr>
            </a:p>
          </p:txBody>
        </p:sp>
        <p:sp>
          <p:nvSpPr>
            <p:cNvPr id="17" name="Rechteck 4"/>
            <p:cNvSpPr/>
            <p:nvPr/>
          </p:nvSpPr>
          <p:spPr bwMode="auto">
            <a:xfrm>
              <a:off x="3604185" y="1400552"/>
              <a:ext cx="902825" cy="50349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350" b="0" i="0" u="none" strike="noStrike" cap="none" spc="0" dirty="0">
                  <a:ln>
                    <a:noFill/>
                  </a:ln>
                  <a:solidFill>
                    <a:prstClr val="white"/>
                  </a:solidFill>
                  <a:latin typeface="+mj-lt"/>
                  <a:cs typeface="TheSans UHH"/>
                </a:rPr>
                <a:t>CDL4</a:t>
              </a:r>
              <a:endParaRPr sz="18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+mj-lt"/>
                <a:cs typeface="TheSans UHH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3332721" y="1925037"/>
              <a:ext cx="1437435" cy="143743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de-DE" dirty="0">
                  <a:latin typeface="+mj-lt"/>
                  <a:cs typeface="TheSans UHH"/>
                </a:rPr>
                <a:t>CDCS</a:t>
              </a:r>
              <a:endParaRPr lang="en-US" dirty="0">
                <a:latin typeface="+mj-lt"/>
                <a:cs typeface="TheSans UHH"/>
              </a:endParaRPr>
            </a:p>
          </p:txBody>
        </p:sp>
      </p:grpSp>
      <p:sp>
        <p:nvSpPr>
          <p:cNvPr id="19" name="Oval 18"/>
          <p:cNvSpPr/>
          <p:nvPr/>
        </p:nvSpPr>
        <p:spPr bwMode="auto">
          <a:xfrm rot="20844449">
            <a:off x="1809442" y="968791"/>
            <a:ext cx="5751277" cy="303603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atin typeface="TheSans UHH"/>
              <a:cs typeface="TheSans UHH"/>
            </a:endParaRPr>
          </a:p>
        </p:txBody>
      </p:sp>
      <p:sp>
        <p:nvSpPr>
          <p:cNvPr id="20" name="Oval 19"/>
          <p:cNvSpPr/>
          <p:nvPr/>
        </p:nvSpPr>
        <p:spPr bwMode="auto">
          <a:xfrm rot="545956">
            <a:off x="406146" y="1022020"/>
            <a:ext cx="5751277" cy="3036033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atin typeface="TheSans UHH"/>
              <a:cs typeface="TheSans UHH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1835697" y="1275606"/>
            <a:ext cx="4320480" cy="37655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atin typeface="TheSans UHH"/>
              <a:cs typeface="TheSans UHH"/>
            </a:endParaRPr>
          </a:p>
        </p:txBody>
      </p:sp>
      <p:pic>
        <p:nvPicPr>
          <p:cNvPr id="22" name="Grafik 1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231675" y="3633886"/>
            <a:ext cx="1514942" cy="322968"/>
          </a:xfrm>
          <a:prstGeom prst="rect">
            <a:avLst/>
          </a:prstGeom>
        </p:spPr>
      </p:pic>
      <p:pic>
        <p:nvPicPr>
          <p:cNvPr id="23" name="Grafik 10"/>
          <p:cNvPicPr>
            <a:picLocks noChangeAspect="1"/>
          </p:cNvPicPr>
          <p:nvPr/>
        </p:nvPicPr>
        <p:blipFill>
          <a:blip r:embed="rId6">
            <a:clrChange>
              <a:clrFrom>
                <a:srgbClr val="565656"/>
              </a:clrFrom>
              <a:clrTo>
                <a:srgbClr val="565656">
                  <a:alpha val="0"/>
                </a:srgbClr>
              </a:clrTo>
            </a:clrChange>
          </a:blip>
          <a:stretch/>
        </p:blipFill>
        <p:spPr bwMode="auto">
          <a:xfrm>
            <a:off x="6282973" y="4040509"/>
            <a:ext cx="1412346" cy="420737"/>
          </a:xfrm>
          <a:prstGeom prst="rect">
            <a:avLst/>
          </a:prstGeom>
          <a:effectLst/>
        </p:spPr>
      </p:pic>
      <p:pic>
        <p:nvPicPr>
          <p:cNvPr id="24" name="Picture 10" descr="Ähnliches Foto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169376" y="880311"/>
            <a:ext cx="570184" cy="570184"/>
          </a:xfrm>
          <a:prstGeom prst="rect">
            <a:avLst/>
          </a:prstGeom>
          <a:noFill/>
        </p:spPr>
      </p:pic>
      <p:pic>
        <p:nvPicPr>
          <p:cNvPr id="25" name="Picture 2" descr="Bildergebnis für HSU Hamburg logo"/>
          <p:cNvPicPr>
            <a:picLocks noChangeAspect="1" noChangeArrowheads="1"/>
          </p:cNvPicPr>
          <p:nvPr/>
        </p:nvPicPr>
        <p:blipFill>
          <a:blip r:embed="rId8"/>
          <a:stretch/>
        </p:blipFill>
        <p:spPr bwMode="auto">
          <a:xfrm>
            <a:off x="1842383" y="4564924"/>
            <a:ext cx="501964" cy="360460"/>
          </a:xfrm>
          <a:prstGeom prst="rect">
            <a:avLst/>
          </a:prstGeom>
          <a:noFill/>
        </p:spPr>
      </p:pic>
      <p:pic>
        <p:nvPicPr>
          <p:cNvPr id="26" name="Picture 2" descr="Bildergebnis für Logo HZG"/>
          <p:cNvPicPr>
            <a:picLocks noChangeAspect="1" noChangeArrowheads="1"/>
          </p:cNvPicPr>
          <p:nvPr/>
        </p:nvPicPr>
        <p:blipFill>
          <a:blip r:embed="rId9"/>
          <a:stretch/>
        </p:blipFill>
        <p:spPr bwMode="auto">
          <a:xfrm>
            <a:off x="145556" y="3326817"/>
            <a:ext cx="893004" cy="241454"/>
          </a:xfrm>
          <a:prstGeom prst="rect">
            <a:avLst/>
          </a:prstGeom>
          <a:noFill/>
        </p:spPr>
      </p:pic>
      <p:pic>
        <p:nvPicPr>
          <p:cNvPr id="27" name="Grafik 12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19864" y="3912922"/>
            <a:ext cx="1777934" cy="196923"/>
          </a:xfrm>
          <a:prstGeom prst="rect">
            <a:avLst/>
          </a:prstGeom>
        </p:spPr>
      </p:pic>
      <p:grpSp>
        <p:nvGrpSpPr>
          <p:cNvPr id="28" name="Gruppieren 13"/>
          <p:cNvGrpSpPr/>
          <p:nvPr/>
        </p:nvGrpSpPr>
        <p:grpSpPr bwMode="auto">
          <a:xfrm>
            <a:off x="7632631" y="1114057"/>
            <a:ext cx="1481496" cy="708857"/>
            <a:chOff x="6091959" y="4887344"/>
            <a:chExt cx="2688082" cy="1154867"/>
          </a:xfrm>
        </p:grpSpPr>
        <p:pic>
          <p:nvPicPr>
            <p:cNvPr id="29" name="Grafik 1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6156176" y="5250124"/>
              <a:ext cx="2160240" cy="792087"/>
            </a:xfrm>
            <a:prstGeom prst="rect">
              <a:avLst/>
            </a:prstGeom>
          </p:spPr>
        </p:pic>
        <p:sp>
          <p:nvSpPr>
            <p:cNvPr id="30" name="Textfeld 2"/>
            <p:cNvSpPr txBox="1"/>
            <p:nvPr/>
          </p:nvSpPr>
          <p:spPr bwMode="auto">
            <a:xfrm>
              <a:off x="6091959" y="4887344"/>
              <a:ext cx="2688082" cy="451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de-DE" sz="1200">
                  <a:solidFill>
                    <a:prstClr val="black"/>
                  </a:solidFill>
                  <a:latin typeface="TheSans UHH"/>
                  <a:cs typeface="TheSans UHH"/>
                </a:rPr>
                <a:t>Associated</a:t>
              </a:r>
              <a:r>
                <a:rPr lang="de-DE" sz="1200">
                  <a:solidFill>
                    <a:prstClr val="black"/>
                  </a:solidFill>
                </a:rPr>
                <a:t> Partner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4.44444E-6 L -0.00382 -0.21265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1064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32099E-6 L 0.06302 -0.21512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2" y="-107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-0.70868 -0.21265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34" y="-1064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20988E-6 L -0.14166 -0.40679 " pathEditMode="relative" rAng="0" ptsTypes="AA">
                                      <p:cBhvr>
                                        <p:cTn id="24" dur="1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83" y="-2034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8.64198E-7 L -0.36041 -0.43364 " pathEditMode="relative" rAng="0" ptsTypes="AA">
                                      <p:cBhvr>
                                        <p:cTn id="29" dur="1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21" y="-2169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7 L 0.1033 -0.6463 " pathEditMode="relative" rAng="0" ptsTypes="AA">
                                      <p:cBhvr>
                                        <p:cTn id="34" dur="1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-3231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7284E-6 L 0.03229 -0.45216 " pathEditMode="relative" rAng="0" ptsTypes="AA">
                                      <p:cBhvr>
                                        <p:cTn id="39" dur="1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-22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+mj-lt"/>
                <a:cs typeface="TheSans UHH"/>
              </a:rPr>
              <a:t>CDCS </a:t>
            </a:r>
            <a:r>
              <a:rPr lang="de-DE" dirty="0" err="1">
                <a:latin typeface="+mj-lt"/>
                <a:cs typeface="TheSans UHH"/>
              </a:rPr>
              <a:t>Structure</a:t>
            </a:r>
            <a:endParaRPr lang="en-US" dirty="0"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 bwMode="auto">
          <a:xfrm>
            <a:off x="2589027" y="2283718"/>
            <a:ext cx="3282665" cy="2353868"/>
            <a:chOff x="2410106" y="1400552"/>
            <a:chExt cx="3282665" cy="2353868"/>
          </a:xfrm>
        </p:grpSpPr>
        <p:sp>
          <p:nvSpPr>
            <p:cNvPr id="8" name="Rechteck 2"/>
            <p:cNvSpPr/>
            <p:nvPr/>
          </p:nvSpPr>
          <p:spPr bwMode="auto">
            <a:xfrm>
              <a:off x="4789946" y="2231453"/>
              <a:ext cx="902825" cy="50349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350" b="0" i="0" u="none" strike="noStrike" cap="none" spc="0">
                  <a:ln>
                    <a:noFill/>
                  </a:ln>
                  <a:solidFill>
                    <a:prstClr val="white"/>
                  </a:solidFill>
                  <a:latin typeface="+mj-lt"/>
                  <a:cs typeface="TheSans UHH"/>
                </a:rPr>
                <a:t>CCU</a:t>
              </a:r>
              <a:endParaRPr>
                <a:latin typeface="+mj-lt"/>
              </a:endParaRPr>
            </a:p>
          </p:txBody>
        </p:sp>
        <p:sp>
          <p:nvSpPr>
            <p:cNvPr id="9" name="Rechteck 3"/>
            <p:cNvSpPr/>
            <p:nvPr/>
          </p:nvSpPr>
          <p:spPr bwMode="auto">
            <a:xfrm>
              <a:off x="2679305" y="3250850"/>
              <a:ext cx="902825" cy="50349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350" b="0" u="none" strike="noStrike" cap="none" spc="0">
                  <a:ln>
                    <a:noFill/>
                  </a:ln>
                  <a:solidFill>
                    <a:prstClr val="white"/>
                  </a:solidFill>
                  <a:latin typeface="+mj-lt"/>
                  <a:cs typeface="TheSans UHH"/>
                </a:rPr>
                <a:t>CD</a:t>
              </a:r>
              <a:r>
                <a:rPr lang="de-DE" sz="1350" b="0" i="0" u="none" strike="noStrike" cap="none" spc="0">
                  <a:ln>
                    <a:noFill/>
                  </a:ln>
                  <a:solidFill>
                    <a:prstClr val="white"/>
                  </a:solidFill>
                  <a:latin typeface="+mj-lt"/>
                  <a:cs typeface="TheSans UHH"/>
                </a:rPr>
                <a:t>L1</a:t>
              </a:r>
              <a:endParaRPr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+mj-lt"/>
                <a:cs typeface="TheSans UHH"/>
              </a:endParaRPr>
            </a:p>
          </p:txBody>
        </p:sp>
        <p:sp>
          <p:nvSpPr>
            <p:cNvPr id="10" name="Rechteck 4"/>
            <p:cNvSpPr/>
            <p:nvPr/>
          </p:nvSpPr>
          <p:spPr bwMode="auto">
            <a:xfrm>
              <a:off x="4520747" y="3250922"/>
              <a:ext cx="902825" cy="50349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350" b="0" i="0" u="none" strike="noStrike" cap="none" spc="0">
                  <a:ln>
                    <a:noFill/>
                  </a:ln>
                  <a:solidFill>
                    <a:prstClr val="white"/>
                  </a:solidFill>
                  <a:latin typeface="+mj-lt"/>
                  <a:cs typeface="TheSans UHH"/>
                </a:rPr>
                <a:t>CDL2</a:t>
              </a:r>
              <a:endParaRPr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+mj-lt"/>
                <a:cs typeface="TheSans UHH"/>
              </a:endParaRPr>
            </a:p>
          </p:txBody>
        </p:sp>
        <p:sp>
          <p:nvSpPr>
            <p:cNvPr id="11" name="Rechteck 4"/>
            <p:cNvSpPr/>
            <p:nvPr/>
          </p:nvSpPr>
          <p:spPr bwMode="auto">
            <a:xfrm>
              <a:off x="2410106" y="2231453"/>
              <a:ext cx="902825" cy="50349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350" b="0" i="0" u="none" strike="noStrike" cap="none" spc="0">
                  <a:ln>
                    <a:noFill/>
                  </a:ln>
                  <a:solidFill>
                    <a:prstClr val="white"/>
                  </a:solidFill>
                  <a:latin typeface="+mj-lt"/>
                  <a:cs typeface="TheSans UHH"/>
                </a:rPr>
                <a:t>CDL3</a:t>
              </a:r>
              <a:endParaRPr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+mj-lt"/>
                <a:cs typeface="TheSans UHH"/>
              </a:endParaRPr>
            </a:p>
          </p:txBody>
        </p:sp>
        <p:sp>
          <p:nvSpPr>
            <p:cNvPr id="12" name="Rechteck 4"/>
            <p:cNvSpPr/>
            <p:nvPr/>
          </p:nvSpPr>
          <p:spPr bwMode="auto">
            <a:xfrm>
              <a:off x="3604185" y="1400552"/>
              <a:ext cx="902825" cy="50349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350" b="0" i="0" u="none" strike="noStrike" cap="none" spc="0">
                  <a:ln>
                    <a:noFill/>
                  </a:ln>
                  <a:solidFill>
                    <a:prstClr val="white"/>
                  </a:solidFill>
                  <a:latin typeface="+mj-lt"/>
                  <a:cs typeface="TheSans UHH"/>
                </a:rPr>
                <a:t>CDL4</a:t>
              </a:r>
              <a:endParaRPr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+mj-lt"/>
                <a:cs typeface="TheSans UHH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3332721" y="1925037"/>
              <a:ext cx="1437435" cy="143743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de-DE">
                  <a:latin typeface="+mj-lt"/>
                  <a:cs typeface="TheSans UHH"/>
                </a:rPr>
                <a:t>CDCS</a:t>
              </a:r>
              <a:endParaRPr lang="en-US">
                <a:latin typeface="+mj-lt"/>
                <a:cs typeface="TheSans UHH"/>
              </a:endParaRPr>
            </a:p>
          </p:txBody>
        </p:sp>
      </p:grpSp>
      <p:pic>
        <p:nvPicPr>
          <p:cNvPr id="14" name="Picture 3" descr="2017-02-09_Nina_Rohringer_GB-7929-QF-HR.jpg"/>
          <p:cNvPicPr>
            <a:picLocks noChangeAspect="1"/>
          </p:cNvPicPr>
          <p:nvPr/>
        </p:nvPicPr>
        <p:blipFill>
          <a:blip r:embed="rId2"/>
          <a:srcRect l="17660" r="27632" b="13251"/>
          <a:stretch/>
        </p:blipFill>
        <p:spPr bwMode="auto">
          <a:xfrm>
            <a:off x="3330746" y="1340395"/>
            <a:ext cx="522531" cy="638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afik 20"/>
          <p:cNvPicPr>
            <a:picLocks noChangeAspect="1"/>
          </p:cNvPicPr>
          <p:nvPr/>
        </p:nvPicPr>
        <p:blipFill>
          <a:blip r:embed="rId3"/>
          <a:srcRect b="5810"/>
          <a:stretch/>
        </p:blipFill>
        <p:spPr bwMode="auto">
          <a:xfrm>
            <a:off x="277793" y="1345036"/>
            <a:ext cx="522531" cy="634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4" descr="DSC_7649_LeBorne.jp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46530" y="1319717"/>
            <a:ext cx="536663" cy="634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feld 25"/>
          <p:cNvSpPr txBox="1"/>
          <p:nvPr/>
        </p:nvSpPr>
        <p:spPr bwMode="auto">
          <a:xfrm>
            <a:off x="277793" y="1042249"/>
            <a:ext cx="1989952" cy="276999"/>
          </a:xfrm>
          <a:prstGeom prst="rect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2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+mj-lt"/>
                <a:cs typeface="Arial"/>
              </a:rPr>
              <a:t>UHH Project </a:t>
            </a:r>
            <a:r>
              <a:rPr lang="de-DE" sz="1200" b="0" i="0" u="none" strike="noStrike" cap="none" spc="0" dirty="0" err="1">
                <a:ln>
                  <a:noFill/>
                </a:ln>
                <a:solidFill>
                  <a:prstClr val="white"/>
                </a:solidFill>
                <a:latin typeface="+mj-lt"/>
                <a:cs typeface="Arial"/>
              </a:rPr>
              <a:t>Coordinator</a:t>
            </a:r>
            <a:endParaRPr dirty="0">
              <a:latin typeface="+mj-lt"/>
            </a:endParaRPr>
          </a:p>
        </p:txBody>
      </p:sp>
      <p:sp>
        <p:nvSpPr>
          <p:cNvPr id="20" name="Textfeld 33"/>
          <p:cNvSpPr txBox="1"/>
          <p:nvPr/>
        </p:nvSpPr>
        <p:spPr bwMode="auto">
          <a:xfrm>
            <a:off x="3308903" y="1023166"/>
            <a:ext cx="1989951" cy="276999"/>
          </a:xfrm>
          <a:prstGeom prst="rect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200" b="0" i="0" u="none" strike="noStrike" cap="none" spc="0">
                <a:ln>
                  <a:noFill/>
                </a:ln>
                <a:solidFill>
                  <a:prstClr val="white"/>
                </a:solidFill>
                <a:latin typeface="+mj-lt"/>
                <a:cs typeface="Arial"/>
              </a:rPr>
              <a:t>DESY Project Coordinator</a:t>
            </a:r>
            <a:endParaRPr>
              <a:latin typeface="+mj-lt"/>
            </a:endParaRPr>
          </a:p>
        </p:txBody>
      </p:sp>
      <p:sp>
        <p:nvSpPr>
          <p:cNvPr id="22" name="Textfeld 34"/>
          <p:cNvSpPr txBox="1"/>
          <p:nvPr/>
        </p:nvSpPr>
        <p:spPr bwMode="auto">
          <a:xfrm>
            <a:off x="6340011" y="996274"/>
            <a:ext cx="1989952" cy="276999"/>
          </a:xfrm>
          <a:prstGeom prst="rect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200" b="0" i="0" u="none" strike="noStrike" cap="none" spc="0">
                <a:ln>
                  <a:noFill/>
                </a:ln>
                <a:solidFill>
                  <a:prstClr val="white"/>
                </a:solidFill>
                <a:latin typeface="+mj-lt"/>
                <a:cs typeface="Arial"/>
              </a:rPr>
              <a:t>TUHH Project Coordinator</a:t>
            </a:r>
            <a:endParaRPr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3853277" y="1436678"/>
            <a:ext cx="1593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>
                <a:latin typeface="+mj-lt"/>
                <a:cs typeface="TheSans UHH"/>
              </a:rPr>
              <a:t>Prof. Dr. Nina Rohringer</a:t>
            </a:r>
            <a:endParaRPr>
              <a:latin typeface="+mj-lt"/>
            </a:endParaRPr>
          </a:p>
          <a:p>
            <a:pPr>
              <a:defRPr/>
            </a:pPr>
            <a:r>
              <a:rPr lang="en-US" sz="1000">
                <a:latin typeface="+mj-lt"/>
                <a:cs typeface="TheSans UHH"/>
              </a:rPr>
              <a:t>DESY / UHH Physics</a:t>
            </a:r>
            <a:endParaRPr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774089" y="1441929"/>
            <a:ext cx="17065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>
                <a:latin typeface="+mj-lt"/>
                <a:cs typeface="TheSans UHH"/>
              </a:rPr>
              <a:t>Prof. Dr. Matthias Rarey</a:t>
            </a:r>
            <a:endParaRPr>
              <a:latin typeface="+mj-lt"/>
            </a:endParaRPr>
          </a:p>
          <a:p>
            <a:pPr>
              <a:defRPr/>
            </a:pPr>
            <a:r>
              <a:rPr lang="en-US" sz="1000">
                <a:latin typeface="+mj-lt"/>
                <a:cs typeface="TheSans UHH"/>
              </a:rPr>
              <a:t>UHH Computer Science</a:t>
            </a:r>
            <a:endParaRPr>
              <a:latin typeface="+mj-lt"/>
            </a:endParaRPr>
          </a:p>
          <a:p>
            <a:pPr>
              <a:defRPr/>
            </a:pPr>
            <a:r>
              <a:rPr lang="en-US" sz="1000">
                <a:latin typeface="+mj-lt"/>
                <a:cs typeface="TheSans UHH"/>
              </a:rPr>
              <a:t>Spokesperson CDCS</a:t>
            </a:r>
            <a:endParaRPr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 bwMode="auto">
          <a:xfrm>
            <a:off x="6876675" y="1441120"/>
            <a:ext cx="1706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>
                <a:latin typeface="+mj-lt"/>
                <a:cs typeface="TheSans UHH"/>
              </a:rPr>
              <a:t>Prof. Dr. Sabine Le Borne</a:t>
            </a:r>
            <a:endParaRPr>
              <a:latin typeface="+mj-lt"/>
            </a:endParaRPr>
          </a:p>
          <a:p>
            <a:pPr>
              <a:defRPr/>
            </a:pPr>
            <a:r>
              <a:rPr lang="en-US" sz="1000">
                <a:latin typeface="+mj-lt"/>
                <a:cs typeface="TheSans UHH"/>
              </a:rPr>
              <a:t>TUHH Mathematics</a:t>
            </a:r>
            <a:endParaRPr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 bwMode="auto">
          <a:xfrm>
            <a:off x="6012654" y="3051334"/>
            <a:ext cx="28083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>
                <a:latin typeface="+mj-lt"/>
                <a:cs typeface="TheSans UHH"/>
              </a:rPr>
              <a:t>Computational Core Unit</a:t>
            </a:r>
            <a:endParaRPr>
              <a:latin typeface="+mj-lt"/>
            </a:endParaRPr>
          </a:p>
          <a:p>
            <a:pPr>
              <a:defRPr/>
            </a:pPr>
            <a:r>
              <a:rPr lang="de-DE" sz="1000">
                <a:latin typeface="+mj-lt"/>
                <a:cs typeface="TheSans UHH"/>
              </a:rPr>
              <a:t>Head: Prof. Rarey (UHH)/ Prof. Knopp (TUHH) </a:t>
            </a:r>
            <a:endParaRPr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202226" y="4101250"/>
            <a:ext cx="2659710" cy="670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>
                <a:latin typeface="+mj-lt"/>
                <a:cs typeface="TheSans UHH"/>
              </a:rPr>
              <a:t>Astro &amp; Particle Physics</a:t>
            </a:r>
            <a:endParaRPr>
              <a:latin typeface="+mj-lt"/>
            </a:endParaRPr>
          </a:p>
          <a:p>
            <a:pPr>
              <a:defRPr/>
            </a:pPr>
            <a:r>
              <a:rPr lang="de-DE" sz="1000">
                <a:latin typeface="+mj-lt"/>
                <a:cs typeface="TheSans UHH"/>
              </a:rPr>
              <a:t>Head: Prof. Schleper (DESY)/ </a:t>
            </a:r>
            <a:endParaRPr>
              <a:latin typeface="+mj-lt"/>
            </a:endParaRPr>
          </a:p>
          <a:p>
            <a:pPr>
              <a:defRPr/>
            </a:pPr>
            <a:r>
              <a:rPr lang="de-DE" sz="1000">
                <a:latin typeface="+mj-lt"/>
                <a:cs typeface="TheSans UHH"/>
              </a:rPr>
              <a:t>Dr. Gaede (UHH)</a:t>
            </a:r>
            <a:endParaRPr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 bwMode="auto">
          <a:xfrm>
            <a:off x="5653601" y="4060972"/>
            <a:ext cx="192252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>
                <a:latin typeface="+mj-lt"/>
                <a:cs typeface="TheSans UHH"/>
              </a:rPr>
              <a:t>Photon Science</a:t>
            </a:r>
            <a:endParaRPr>
              <a:latin typeface="+mj-lt"/>
            </a:endParaRPr>
          </a:p>
          <a:p>
            <a:pPr>
              <a:defRPr/>
            </a:pPr>
            <a:r>
              <a:rPr lang="de-DE" sz="1000">
                <a:latin typeface="+mj-lt"/>
                <a:cs typeface="TheSans UHH"/>
              </a:rPr>
              <a:t>Head: Dr. Barty (DESY)/ </a:t>
            </a:r>
            <a:endParaRPr>
              <a:latin typeface="+mj-lt"/>
            </a:endParaRPr>
          </a:p>
          <a:p>
            <a:pPr>
              <a:defRPr/>
            </a:pPr>
            <a:r>
              <a:rPr lang="de-DE" sz="1000">
                <a:latin typeface="+mj-lt"/>
                <a:cs typeface="TheSans UHH"/>
              </a:rPr>
              <a:t>Dr. White (DESY)</a:t>
            </a:r>
            <a:endParaRPr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 bwMode="auto">
          <a:xfrm>
            <a:off x="478516" y="2985654"/>
            <a:ext cx="1969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>
                <a:latin typeface="+mj-lt"/>
                <a:cs typeface="TheSans UHH"/>
              </a:rPr>
              <a:t>Systems Biology</a:t>
            </a:r>
            <a:endParaRPr>
              <a:latin typeface="+mj-lt"/>
            </a:endParaRPr>
          </a:p>
          <a:p>
            <a:pPr>
              <a:defRPr/>
            </a:pPr>
            <a:r>
              <a:rPr lang="de-DE" sz="1000">
                <a:latin typeface="+mj-lt"/>
                <a:cs typeface="TheSans UHH"/>
              </a:rPr>
              <a:t>Head: Prof. Grünewald (UHH)/ Prof. Baumbach (UHH)</a:t>
            </a:r>
            <a:endParaRPr>
              <a:latin typeface="+mj-lt"/>
            </a:endParaRPr>
          </a:p>
          <a:p>
            <a:pPr>
              <a:defRPr/>
            </a:pPr>
            <a:endParaRPr lang="de-DE" sz="1000">
              <a:latin typeface="+mj-lt"/>
              <a:cs typeface="TheSans UHH"/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879791" y="2260336"/>
            <a:ext cx="29306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dirty="0" err="1">
                <a:latin typeface="+mj-lt"/>
                <a:cs typeface="TheSans UHH"/>
              </a:rPr>
              <a:t>Accelerator</a:t>
            </a:r>
            <a:r>
              <a:rPr lang="de-DE" dirty="0">
                <a:latin typeface="+mj-lt"/>
                <a:cs typeface="TheSans UHH"/>
              </a:rPr>
              <a:t> Physics</a:t>
            </a:r>
            <a:endParaRPr dirty="0">
              <a:latin typeface="+mj-lt"/>
            </a:endParaRPr>
          </a:p>
          <a:p>
            <a:pPr>
              <a:defRPr/>
            </a:pPr>
            <a:r>
              <a:rPr lang="de-DE" sz="1000" dirty="0">
                <a:latin typeface="+mj-lt"/>
                <a:cs typeface="TheSans UHH"/>
              </a:rPr>
              <a:t>Head: Prof. Fey (TUHH) / Prof. </a:t>
            </a:r>
            <a:r>
              <a:rPr lang="de-DE" sz="1000" dirty="0" err="1">
                <a:latin typeface="+mj-lt"/>
                <a:cs typeface="TheSans UHH"/>
              </a:rPr>
              <a:t>Schlarb</a:t>
            </a:r>
            <a:r>
              <a:rPr lang="de-DE" sz="1000" dirty="0">
                <a:latin typeface="+mj-lt"/>
                <a:cs typeface="TheSans UHH"/>
              </a:rPr>
              <a:t> (DESY)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+mj-lt"/>
              </a:rPr>
              <a:t>CDCS and CDLs in Detail</a:t>
            </a:r>
            <a:endParaRPr lang="en-US" dirty="0"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 bwMode="auto">
          <a:xfrm>
            <a:off x="2504051" y="1203598"/>
            <a:ext cx="3282665" cy="2353868"/>
            <a:chOff x="2410106" y="1400552"/>
            <a:chExt cx="3282665" cy="2353868"/>
          </a:xfrm>
        </p:grpSpPr>
        <p:sp>
          <p:nvSpPr>
            <p:cNvPr id="8" name="Rechteck 2"/>
            <p:cNvSpPr/>
            <p:nvPr/>
          </p:nvSpPr>
          <p:spPr bwMode="auto">
            <a:xfrm>
              <a:off x="4789946" y="2231453"/>
              <a:ext cx="902825" cy="503498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350" b="0" i="0" u="none" strike="noStrike" cap="none" spc="0">
                  <a:ln>
                    <a:noFill/>
                  </a:ln>
                  <a:solidFill>
                    <a:prstClr val="white"/>
                  </a:solidFill>
                  <a:latin typeface="+mj-lt"/>
                  <a:cs typeface="TheSans UHH"/>
                </a:rPr>
                <a:t>CCU</a:t>
              </a:r>
              <a:endParaRPr>
                <a:latin typeface="+mj-lt"/>
              </a:endParaRPr>
            </a:p>
          </p:txBody>
        </p:sp>
        <p:sp>
          <p:nvSpPr>
            <p:cNvPr id="9" name="Rechteck 3"/>
            <p:cNvSpPr/>
            <p:nvPr/>
          </p:nvSpPr>
          <p:spPr bwMode="auto">
            <a:xfrm>
              <a:off x="2679305" y="3250850"/>
              <a:ext cx="902825" cy="50349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350" b="0" u="none" strike="noStrike" cap="none" spc="0">
                  <a:ln>
                    <a:noFill/>
                  </a:ln>
                  <a:solidFill>
                    <a:prstClr val="white"/>
                  </a:solidFill>
                  <a:latin typeface="+mj-lt"/>
                  <a:cs typeface="TheSans UHH"/>
                </a:rPr>
                <a:t>CD</a:t>
              </a:r>
              <a:r>
                <a:rPr lang="de-DE" sz="1350" b="0" i="0" u="none" strike="noStrike" cap="none" spc="0">
                  <a:ln>
                    <a:noFill/>
                  </a:ln>
                  <a:solidFill>
                    <a:prstClr val="white"/>
                  </a:solidFill>
                  <a:latin typeface="+mj-lt"/>
                  <a:cs typeface="TheSans UHH"/>
                </a:rPr>
                <a:t>L1</a:t>
              </a:r>
              <a:endParaRPr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+mj-lt"/>
                <a:cs typeface="TheSans UHH"/>
              </a:endParaRPr>
            </a:p>
          </p:txBody>
        </p:sp>
        <p:sp>
          <p:nvSpPr>
            <p:cNvPr id="10" name="Rechteck 4"/>
            <p:cNvSpPr/>
            <p:nvPr/>
          </p:nvSpPr>
          <p:spPr bwMode="auto">
            <a:xfrm>
              <a:off x="4520747" y="3250922"/>
              <a:ext cx="902825" cy="50349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350" b="0" i="0" u="none" strike="noStrike" cap="none" spc="0">
                  <a:ln>
                    <a:noFill/>
                  </a:ln>
                  <a:solidFill>
                    <a:prstClr val="white"/>
                  </a:solidFill>
                  <a:latin typeface="+mj-lt"/>
                  <a:cs typeface="TheSans UHH"/>
                </a:rPr>
                <a:t>CDL2</a:t>
              </a:r>
              <a:endParaRPr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+mj-lt"/>
                <a:cs typeface="TheSans UHH"/>
              </a:endParaRPr>
            </a:p>
          </p:txBody>
        </p:sp>
        <p:sp>
          <p:nvSpPr>
            <p:cNvPr id="11" name="Rechteck 4"/>
            <p:cNvSpPr/>
            <p:nvPr/>
          </p:nvSpPr>
          <p:spPr bwMode="auto">
            <a:xfrm>
              <a:off x="2410106" y="2231453"/>
              <a:ext cx="902825" cy="50349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350" b="0" i="0" u="none" strike="noStrike" cap="none" spc="0">
                  <a:ln>
                    <a:noFill/>
                  </a:ln>
                  <a:solidFill>
                    <a:prstClr val="white"/>
                  </a:solidFill>
                  <a:latin typeface="+mj-lt"/>
                  <a:cs typeface="TheSans UHH"/>
                </a:rPr>
                <a:t>CDL3</a:t>
              </a:r>
              <a:endParaRPr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+mj-lt"/>
                <a:cs typeface="TheSans UHH"/>
              </a:endParaRPr>
            </a:p>
          </p:txBody>
        </p:sp>
        <p:sp>
          <p:nvSpPr>
            <p:cNvPr id="12" name="Rechteck 4"/>
            <p:cNvSpPr/>
            <p:nvPr/>
          </p:nvSpPr>
          <p:spPr bwMode="auto">
            <a:xfrm>
              <a:off x="3604185" y="1400552"/>
              <a:ext cx="902825" cy="50349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350" b="0" i="0" u="none" strike="noStrike" cap="none" spc="0">
                  <a:ln>
                    <a:noFill/>
                  </a:ln>
                  <a:solidFill>
                    <a:prstClr val="white"/>
                  </a:solidFill>
                  <a:latin typeface="+mj-lt"/>
                  <a:cs typeface="TheSans UHH"/>
                </a:rPr>
                <a:t>CDL4</a:t>
              </a:r>
              <a:endParaRPr sz="1800" b="0" i="0" u="none" strike="noStrike" cap="none" spc="0">
                <a:ln>
                  <a:noFill/>
                </a:ln>
                <a:solidFill>
                  <a:prstClr val="white"/>
                </a:solidFill>
                <a:latin typeface="+mj-lt"/>
                <a:cs typeface="TheSans UHH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3332721" y="1925037"/>
              <a:ext cx="1437435" cy="143743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de-DE" dirty="0">
                  <a:latin typeface="+mj-lt"/>
                  <a:cs typeface="TheSans UHH"/>
                </a:rPr>
                <a:t>CDCS</a:t>
              </a:r>
              <a:br>
                <a:rPr lang="de-DE" dirty="0">
                  <a:latin typeface="+mj-lt"/>
                  <a:cs typeface="TheSans UHH"/>
                </a:rPr>
              </a:br>
              <a:r>
                <a:rPr lang="de-DE" sz="800" dirty="0">
                  <a:latin typeface="+mj-lt"/>
                  <a:cs typeface="TheSans UHH"/>
                </a:rPr>
                <a:t>Miriam Döring</a:t>
              </a:r>
              <a:endParaRPr dirty="0"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 bwMode="auto">
          <a:xfrm>
            <a:off x="6156176" y="1923580"/>
            <a:ext cx="28083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>
                <a:latin typeface="+mj-lt"/>
                <a:cs typeface="TheSans UHH"/>
              </a:rPr>
              <a:t>Computational Core Unit</a:t>
            </a:r>
            <a:endParaRPr>
              <a:latin typeface="+mj-lt"/>
            </a:endParaRPr>
          </a:p>
          <a:p>
            <a:pPr>
              <a:defRPr/>
            </a:pPr>
            <a:r>
              <a:rPr lang="de-DE" sz="1000">
                <a:latin typeface="+mj-lt"/>
                <a:cs typeface="TheSans UHH"/>
              </a:rPr>
              <a:t>Head: Prof. Rarey (UHH)/ Prof. Knopp (TUHH) </a:t>
            </a:r>
            <a:endParaRPr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113611" y="3627068"/>
            <a:ext cx="265963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dirty="0" err="1">
                <a:latin typeface="+mj-lt"/>
                <a:cs typeface="TheSans UHH"/>
              </a:rPr>
              <a:t>Astro</a:t>
            </a:r>
            <a:r>
              <a:rPr lang="de-DE" dirty="0">
                <a:latin typeface="+mj-lt"/>
                <a:cs typeface="TheSans UHH"/>
              </a:rPr>
              <a:t> &amp; </a:t>
            </a:r>
            <a:r>
              <a:rPr lang="de-DE" dirty="0" err="1">
                <a:latin typeface="+mj-lt"/>
                <a:cs typeface="TheSans UHH"/>
              </a:rPr>
              <a:t>Particle</a:t>
            </a:r>
            <a:r>
              <a:rPr lang="de-DE" dirty="0">
                <a:latin typeface="+mj-lt"/>
                <a:cs typeface="TheSans UHH"/>
              </a:rPr>
              <a:t> </a:t>
            </a:r>
            <a:endParaRPr dirty="0">
              <a:latin typeface="+mj-lt"/>
            </a:endParaRPr>
          </a:p>
          <a:p>
            <a:pPr>
              <a:defRPr/>
            </a:pPr>
            <a:r>
              <a:rPr lang="de-DE" dirty="0">
                <a:latin typeface="+mj-lt"/>
                <a:cs typeface="TheSans UHH"/>
              </a:rPr>
              <a:t>Physics</a:t>
            </a:r>
            <a:endParaRPr dirty="0">
              <a:latin typeface="+mj-lt"/>
            </a:endParaRPr>
          </a:p>
          <a:p>
            <a:pPr>
              <a:defRPr/>
            </a:pPr>
            <a:r>
              <a:rPr lang="de-DE" sz="1000" dirty="0">
                <a:latin typeface="+mj-lt"/>
                <a:cs typeface="TheSans UHH"/>
              </a:rPr>
              <a:t>Head: Prof. </a:t>
            </a:r>
            <a:r>
              <a:rPr lang="de-DE" sz="1000" dirty="0" err="1">
                <a:latin typeface="+mj-lt"/>
                <a:cs typeface="TheSans UHH"/>
              </a:rPr>
              <a:t>Schleper</a:t>
            </a:r>
            <a:r>
              <a:rPr lang="de-DE" sz="1000" dirty="0">
                <a:latin typeface="+mj-lt"/>
                <a:cs typeface="TheSans UHH"/>
              </a:rPr>
              <a:t> (DESY)/ </a:t>
            </a:r>
            <a:endParaRPr dirty="0">
              <a:latin typeface="+mj-lt"/>
            </a:endParaRPr>
          </a:p>
          <a:p>
            <a:pPr>
              <a:defRPr/>
            </a:pPr>
            <a:r>
              <a:rPr lang="de-DE" sz="1000" dirty="0">
                <a:latin typeface="+mj-lt"/>
                <a:cs typeface="TheSans UHH"/>
              </a:rPr>
              <a:t>Dr. Gaede (UHH)</a:t>
            </a:r>
            <a:endParaRPr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5452607" y="3690368"/>
            <a:ext cx="192252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>
                <a:latin typeface="+mj-lt"/>
                <a:cs typeface="TheSans UHH"/>
              </a:rPr>
              <a:t>Photon Science</a:t>
            </a:r>
            <a:endParaRPr>
              <a:latin typeface="+mj-lt"/>
            </a:endParaRPr>
          </a:p>
          <a:p>
            <a:pPr>
              <a:defRPr/>
            </a:pPr>
            <a:r>
              <a:rPr lang="de-DE" sz="1000">
                <a:latin typeface="+mj-lt"/>
                <a:cs typeface="TheSans UHH"/>
              </a:rPr>
              <a:t>Head: Dr. Barty (DESY)/ </a:t>
            </a:r>
            <a:endParaRPr>
              <a:latin typeface="+mj-lt"/>
            </a:endParaRPr>
          </a:p>
          <a:p>
            <a:pPr>
              <a:defRPr/>
            </a:pPr>
            <a:r>
              <a:rPr lang="de-DE" sz="1000">
                <a:latin typeface="+mj-lt"/>
                <a:cs typeface="TheSans UHH"/>
              </a:rPr>
              <a:t>Dr. White (DESY)</a:t>
            </a:r>
            <a:endParaRPr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393540" y="1905534"/>
            <a:ext cx="1969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dirty="0">
                <a:latin typeface="+mj-lt"/>
                <a:cs typeface="TheSans UHH"/>
              </a:rPr>
              <a:t>Systems </a:t>
            </a:r>
            <a:r>
              <a:rPr lang="de-DE" dirty="0" err="1">
                <a:latin typeface="+mj-lt"/>
                <a:cs typeface="TheSans UHH"/>
              </a:rPr>
              <a:t>Biology</a:t>
            </a:r>
            <a:endParaRPr dirty="0">
              <a:latin typeface="+mj-lt"/>
            </a:endParaRPr>
          </a:p>
          <a:p>
            <a:pPr>
              <a:defRPr/>
            </a:pPr>
            <a:r>
              <a:rPr lang="de-DE" sz="1000" dirty="0">
                <a:latin typeface="+mj-lt"/>
                <a:cs typeface="TheSans UHH"/>
              </a:rPr>
              <a:t>Head: Prof. Grünewald (UHH)/ Prof. Baumbach (UHH)</a:t>
            </a:r>
            <a:endParaRPr dirty="0">
              <a:latin typeface="+mj-lt"/>
            </a:endParaRPr>
          </a:p>
          <a:p>
            <a:pPr>
              <a:defRPr/>
            </a:pPr>
            <a:endParaRPr lang="de-DE" sz="1000" dirty="0">
              <a:latin typeface="+mj-lt"/>
              <a:cs typeface="TheSans UHH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683568" y="1179499"/>
            <a:ext cx="29306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dirty="0" err="1">
                <a:latin typeface="+mj-lt"/>
                <a:cs typeface="TheSans UHH"/>
              </a:rPr>
              <a:t>Accelerator</a:t>
            </a:r>
            <a:r>
              <a:rPr lang="de-DE" dirty="0">
                <a:latin typeface="+mj-lt"/>
                <a:cs typeface="TheSans UHH"/>
              </a:rPr>
              <a:t> Physics</a:t>
            </a:r>
            <a:endParaRPr dirty="0">
              <a:latin typeface="+mj-lt"/>
            </a:endParaRPr>
          </a:p>
          <a:p>
            <a:pPr>
              <a:defRPr/>
            </a:pPr>
            <a:r>
              <a:rPr lang="de-DE" sz="1000" dirty="0">
                <a:latin typeface="+mj-lt"/>
                <a:cs typeface="TheSans UHH"/>
              </a:rPr>
              <a:t>Head: Prof. Fey (TUHH) / Prof. </a:t>
            </a:r>
            <a:r>
              <a:rPr lang="de-DE" sz="1000" dirty="0" err="1">
                <a:latin typeface="+mj-lt"/>
                <a:cs typeface="TheSans UHH"/>
              </a:rPr>
              <a:t>Schlarb</a:t>
            </a:r>
            <a:r>
              <a:rPr lang="de-DE" sz="1000" dirty="0">
                <a:latin typeface="+mj-lt"/>
                <a:cs typeface="TheSans UHH"/>
              </a:rPr>
              <a:t> (DESY)</a:t>
            </a:r>
            <a:endParaRPr dirty="0">
              <a:latin typeface="+mj-lt"/>
            </a:endParaRPr>
          </a:p>
        </p:txBody>
      </p:sp>
      <p:pic>
        <p:nvPicPr>
          <p:cNvPr id="20" name="Picture 19" descr="A person wearing glasses&#10;&#10;Description automatically generated with medium confidenc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305859" y="2551541"/>
            <a:ext cx="475200" cy="633600"/>
          </a:xfrm>
          <a:prstGeom prst="rect">
            <a:avLst/>
          </a:prstGeom>
        </p:spPr>
      </p:pic>
      <p:pic>
        <p:nvPicPr>
          <p:cNvPr id="22" name="Picture 21" descr="A picture containing person, wall, person, indoor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977407" y="924977"/>
            <a:ext cx="475200" cy="633600"/>
          </a:xfrm>
          <a:prstGeom prst="rect">
            <a:avLst/>
          </a:prstGeom>
        </p:spPr>
      </p:pic>
      <p:pic>
        <p:nvPicPr>
          <p:cNvPr id="24" name="Picture 23" descr="A person wearing glasses&#10;&#10;Description automatically generated with low confidence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304531" y="2534757"/>
            <a:ext cx="475200" cy="633600"/>
          </a:xfrm>
          <a:prstGeom prst="rect">
            <a:avLst/>
          </a:prstGeom>
        </p:spPr>
      </p:pic>
      <p:pic>
        <p:nvPicPr>
          <p:cNvPr id="26" name="Picture 25" descr="A person wearing glasses&#10;&#10;Description automatically generated with low confidence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053529" y="3712122"/>
            <a:ext cx="475200" cy="633600"/>
          </a:xfrm>
          <a:prstGeom prst="rect">
            <a:avLst/>
          </a:prstGeom>
        </p:spPr>
      </p:pic>
      <p:pic>
        <p:nvPicPr>
          <p:cNvPr id="28" name="Picture 27" descr="A picture containing person, person, smiling, posing&#10;&#10;Description automatically generated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6811" y="2622546"/>
            <a:ext cx="475200" cy="633600"/>
          </a:xfrm>
          <a:prstGeom prst="rect">
            <a:avLst/>
          </a:prstGeom>
        </p:spPr>
      </p:pic>
      <p:pic>
        <p:nvPicPr>
          <p:cNvPr id="30" name="Picture 29" descr="A person smiling for the camera&#10;&#10;Description automatically generated with medium confidence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4052735" y="3712122"/>
            <a:ext cx="475200" cy="633600"/>
          </a:xfrm>
          <a:prstGeom prst="rect">
            <a:avLst/>
          </a:prstGeom>
        </p:spPr>
      </p:pic>
      <p:pic>
        <p:nvPicPr>
          <p:cNvPr id="32" name="Picture 31" descr="A person smiling for the camera&#10;&#10;Description automatically generated with medium confidence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7560332" y="3712122"/>
            <a:ext cx="475200" cy="633600"/>
          </a:xfrm>
          <a:prstGeom prst="rect">
            <a:avLst/>
          </a:prstGeom>
        </p:spPr>
      </p:pic>
      <p:pic>
        <p:nvPicPr>
          <p:cNvPr id="34" name="Picture 33" descr="A person smiling for the camera&#10;&#10;Description automatically generated with low confidence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1519920" y="2616216"/>
            <a:ext cx="475200" cy="633600"/>
          </a:xfrm>
          <a:prstGeom prst="rect">
            <a:avLst/>
          </a:prstGeom>
        </p:spPr>
      </p:pic>
      <p:pic>
        <p:nvPicPr>
          <p:cNvPr id="36" name="Picture 35" descr="A person with a beard&#10;&#10;Description automatically generated with medium confidence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2011228" y="3709371"/>
            <a:ext cx="475200" cy="633600"/>
          </a:xfrm>
          <a:prstGeom prst="rect">
            <a:avLst/>
          </a:prstGeom>
        </p:spPr>
      </p:pic>
      <p:pic>
        <p:nvPicPr>
          <p:cNvPr id="38" name="Picture 37" descr="A close-up of a person smiling&#10;&#10;Description automatically generated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8298874" y="2531918"/>
            <a:ext cx="475200" cy="63360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 bwMode="auto">
          <a:xfrm>
            <a:off x="5963851" y="920810"/>
            <a:ext cx="475200" cy="63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8315811" y="3690368"/>
            <a:ext cx="475200" cy="63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 bwMode="auto">
          <a:xfrm>
            <a:off x="7083989" y="3249816"/>
            <a:ext cx="1081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800">
                <a:solidFill>
                  <a:schemeClr val="accent3"/>
                </a:solidFill>
                <a:latin typeface="+mj-lt"/>
                <a:cs typeface="TheSans UHH"/>
              </a:rPr>
              <a:t>Dr. Florian Griese</a:t>
            </a:r>
            <a:endParaRPr>
              <a:latin typeface="+mj-lt"/>
              <a:cs typeface="TheSans UHH"/>
            </a:endParaRPr>
          </a:p>
        </p:txBody>
      </p:sp>
      <p:sp>
        <p:nvSpPr>
          <p:cNvPr id="42" name="TextBox 41"/>
          <p:cNvSpPr txBox="1"/>
          <p:nvPr/>
        </p:nvSpPr>
        <p:spPr bwMode="auto">
          <a:xfrm>
            <a:off x="2817675" y="4412175"/>
            <a:ext cx="1081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800">
                <a:solidFill>
                  <a:schemeClr val="accent3"/>
                </a:solidFill>
                <a:latin typeface="+mj-lt"/>
                <a:cs typeface="TheSans UHH"/>
              </a:rPr>
              <a:t>Dr. Janis Kummer</a:t>
            </a:r>
            <a:endParaRPr>
              <a:latin typeface="+mj-lt"/>
              <a:cs typeface="TheSans UHH"/>
            </a:endParaRPr>
          </a:p>
        </p:txBody>
      </p:sp>
      <p:sp>
        <p:nvSpPr>
          <p:cNvPr id="43" name="TextBox 42"/>
          <p:cNvSpPr txBox="1"/>
          <p:nvPr/>
        </p:nvSpPr>
        <p:spPr bwMode="auto">
          <a:xfrm>
            <a:off x="88843" y="3317139"/>
            <a:ext cx="12192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800">
                <a:solidFill>
                  <a:schemeClr val="accent3"/>
                </a:solidFill>
                <a:latin typeface="+mj-lt"/>
                <a:cs typeface="TheSans UHH"/>
              </a:rPr>
              <a:t>Dr. Karen M.-Cantos</a:t>
            </a:r>
            <a:endParaRPr>
              <a:latin typeface="+mj-lt"/>
              <a:cs typeface="TheSans UHH"/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3803593" y="4411445"/>
            <a:ext cx="1081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800">
                <a:solidFill>
                  <a:schemeClr val="accent3"/>
                </a:solidFill>
                <a:latin typeface="+mj-lt"/>
                <a:cs typeface="TheSans UHH"/>
              </a:rPr>
              <a:t>Dr. Lennart Rustige</a:t>
            </a:r>
            <a:endParaRPr>
              <a:latin typeface="+mj-lt"/>
              <a:cs typeface="TheSans UHH"/>
            </a:endParaRPr>
          </a:p>
        </p:txBody>
      </p:sp>
      <p:sp>
        <p:nvSpPr>
          <p:cNvPr id="45" name="TextBox 44"/>
          <p:cNvSpPr txBox="1"/>
          <p:nvPr/>
        </p:nvSpPr>
        <p:spPr bwMode="auto">
          <a:xfrm>
            <a:off x="1732022" y="4407525"/>
            <a:ext cx="1081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800">
                <a:solidFill>
                  <a:schemeClr val="accent3"/>
                </a:solidFill>
                <a:latin typeface="+mj-lt"/>
                <a:cs typeface="TheSans UHH"/>
              </a:rPr>
              <a:t>Dr. Patrick Connor</a:t>
            </a:r>
            <a:endParaRPr>
              <a:latin typeface="+mj-lt"/>
              <a:cs typeface="TheSans UHH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5963851" y="3249816"/>
            <a:ext cx="127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800" b="1">
                <a:solidFill>
                  <a:schemeClr val="accent3"/>
                </a:solidFill>
                <a:latin typeface="+mj-lt"/>
                <a:cs typeface="TheSans UHH"/>
              </a:rPr>
              <a:t>Dr. Marie Tolkiehn</a:t>
            </a:r>
            <a:endParaRPr lang="de-DE" sz="800" b="1">
              <a:solidFill>
                <a:schemeClr val="accent3"/>
              </a:solidFill>
              <a:latin typeface="+mj-lt"/>
              <a:cs typeface="TheSans UHH"/>
            </a:endParaRPr>
          </a:p>
          <a:p>
            <a:pPr>
              <a:defRPr/>
            </a:pPr>
            <a:r>
              <a:rPr lang="en-US" sz="800">
                <a:latin typeface="+mj-lt"/>
                <a:cs typeface="TheSans UHH"/>
              </a:rPr>
              <a:t>Scientific-administrative Management</a:t>
            </a:r>
            <a:endParaRPr sz="800">
              <a:latin typeface="+mj-lt"/>
              <a:cs typeface="TheSans UHH"/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7280827" y="4420003"/>
            <a:ext cx="1081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800" dirty="0">
                <a:solidFill>
                  <a:schemeClr val="accent3"/>
                </a:solidFill>
                <a:latin typeface="+mj-lt"/>
                <a:cs typeface="TheSans UHH"/>
              </a:rPr>
              <a:t>Dr. Mads Jakobsen</a:t>
            </a:r>
            <a:endParaRPr dirty="0">
              <a:latin typeface="+mj-lt"/>
              <a:cs typeface="TheSans UHH"/>
            </a:endParaRPr>
          </a:p>
        </p:txBody>
      </p:sp>
      <p:sp>
        <p:nvSpPr>
          <p:cNvPr id="48" name="TextBox 47"/>
          <p:cNvSpPr txBox="1"/>
          <p:nvPr/>
        </p:nvSpPr>
        <p:spPr bwMode="auto">
          <a:xfrm>
            <a:off x="1222568" y="3314057"/>
            <a:ext cx="1167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800">
                <a:solidFill>
                  <a:schemeClr val="accent3"/>
                </a:solidFill>
                <a:latin typeface="+mj-lt"/>
                <a:cs typeface="TheSans UHH"/>
              </a:rPr>
              <a:t>Dr. Khalique Newaz</a:t>
            </a:r>
            <a:endParaRPr>
              <a:latin typeface="+mj-lt"/>
              <a:cs typeface="TheSans UHH"/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8035532" y="3243771"/>
            <a:ext cx="1167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800">
                <a:solidFill>
                  <a:schemeClr val="accent3"/>
                </a:solidFill>
                <a:latin typeface="+mj-lt"/>
                <a:cs typeface="TheSans UHH"/>
              </a:rPr>
              <a:t>Dr. Annett Ungethüm</a:t>
            </a:r>
            <a:endParaRPr>
              <a:latin typeface="+mj-lt"/>
              <a:cs typeface="TheSans UHH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4698777" y="1624300"/>
            <a:ext cx="1167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800">
                <a:solidFill>
                  <a:schemeClr val="accent3"/>
                </a:solidFill>
                <a:latin typeface="+mj-lt"/>
                <a:cs typeface="TheSans UHH"/>
              </a:rPr>
              <a:t>Dr. Antonin Sulc</a:t>
            </a:r>
            <a:endParaRPr>
              <a:latin typeface="+mj-lt"/>
              <a:cs typeface="TheSans UHH"/>
            </a:endParaRPr>
          </a:p>
        </p:txBody>
      </p:sp>
      <p:sp>
        <p:nvSpPr>
          <p:cNvPr id="51" name="TextBox 50"/>
          <p:cNvSpPr txBox="1"/>
          <p:nvPr/>
        </p:nvSpPr>
        <p:spPr bwMode="auto">
          <a:xfrm>
            <a:off x="5660921" y="1619162"/>
            <a:ext cx="1081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800">
                <a:solidFill>
                  <a:schemeClr val="accent3"/>
                </a:solidFill>
                <a:latin typeface="+mj-lt"/>
              </a:rPr>
              <a:t>Dr. Ahmad Al-Zoubi</a:t>
            </a:r>
            <a:endParaRPr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 bwMode="auto">
          <a:xfrm>
            <a:off x="8382896" y="4407525"/>
            <a:ext cx="365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800">
                <a:solidFill>
                  <a:schemeClr val="accent3"/>
                </a:solidFill>
                <a:latin typeface="+mj-lt"/>
                <a:cs typeface="TheSans UHH"/>
              </a:rPr>
              <a:t>N.N</a:t>
            </a:r>
            <a:endParaRPr>
              <a:latin typeface="+mj-lt"/>
            </a:endParaRPr>
          </a:p>
        </p:txBody>
      </p:sp>
      <p:pic>
        <p:nvPicPr>
          <p:cNvPr id="53" name="Picture 52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0B0B5CA8-CD26-DA33-50A6-38DE745F55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894710" y="2710808"/>
            <a:ext cx="486802" cy="6490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latin typeface="+mj-lt"/>
              </a:rPr>
              <a:t>The CDCS Office Space</a:t>
            </a:r>
            <a:endParaRPr lang="en-US">
              <a:latin typeface="+mj-lt"/>
            </a:endParaRPr>
          </a:p>
        </p:txBody>
      </p:sp>
      <p:pic>
        <p:nvPicPr>
          <p:cNvPr id="7" name="Grafik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720261" y="950630"/>
            <a:ext cx="5028201" cy="3582969"/>
          </a:xfrm>
          <a:prstGeom prst="rect">
            <a:avLst/>
          </a:prstGeom>
        </p:spPr>
      </p:pic>
      <p:pic>
        <p:nvPicPr>
          <p:cNvPr id="8" name="Grafik 6"/>
          <p:cNvPicPr>
            <a:picLocks noChangeAspect="1"/>
          </p:cNvPicPr>
          <p:nvPr/>
        </p:nvPicPr>
        <p:blipFill>
          <a:blip r:embed="rId3"/>
          <a:srcRect l="35426"/>
          <a:stretch/>
        </p:blipFill>
        <p:spPr bwMode="auto">
          <a:xfrm>
            <a:off x="194357" y="1006179"/>
            <a:ext cx="2205930" cy="15754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auto">
          <a:xfrm>
            <a:off x="119864" y="2787774"/>
            <a:ext cx="36558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de-DE" dirty="0">
                <a:latin typeface="+mj-lt"/>
                <a:cs typeface="TheSans UHH"/>
              </a:rPr>
              <a:t>As a DASHH </a:t>
            </a:r>
            <a:r>
              <a:rPr lang="de-DE" dirty="0" err="1">
                <a:latin typeface="+mj-lt"/>
                <a:cs typeface="TheSans UHH"/>
              </a:rPr>
              <a:t>student</a:t>
            </a:r>
            <a:r>
              <a:rPr lang="de-DE" dirty="0">
                <a:latin typeface="+mj-lt"/>
                <a:cs typeface="TheSans UHH"/>
              </a:rPr>
              <a:t> </a:t>
            </a:r>
            <a:r>
              <a:rPr lang="de-DE" dirty="0" err="1">
                <a:latin typeface="+mj-lt"/>
                <a:cs typeface="TheSans UHH"/>
              </a:rPr>
              <a:t>you</a:t>
            </a:r>
            <a:r>
              <a:rPr lang="de-DE" dirty="0">
                <a:latin typeface="+mj-lt"/>
                <a:cs typeface="TheSans UHH"/>
              </a:rPr>
              <a:t> </a:t>
            </a:r>
            <a:r>
              <a:rPr lang="de-DE" dirty="0" err="1">
                <a:latin typeface="+mj-lt"/>
                <a:cs typeface="TheSans UHH"/>
              </a:rPr>
              <a:t>can</a:t>
            </a:r>
            <a:endParaRPr dirty="0">
              <a:latin typeface="+mj-lt"/>
            </a:endParaRPr>
          </a:p>
          <a:p>
            <a:pPr>
              <a:defRPr/>
            </a:pPr>
            <a:r>
              <a:rPr lang="de-DE" dirty="0" err="1">
                <a:latin typeface="+mj-lt"/>
                <a:cs typeface="TheSans UHH"/>
              </a:rPr>
              <a:t>get</a:t>
            </a:r>
            <a:r>
              <a:rPr lang="de-DE" dirty="0">
                <a:latin typeface="+mj-lt"/>
                <a:cs typeface="TheSans UHH"/>
              </a:rPr>
              <a:t> a </a:t>
            </a:r>
            <a:r>
              <a:rPr lang="de-DE" dirty="0" err="1">
                <a:latin typeface="+mj-lt"/>
                <a:cs typeface="TheSans UHH"/>
              </a:rPr>
              <a:t>transponder</a:t>
            </a:r>
            <a:r>
              <a:rPr lang="de-DE" dirty="0">
                <a:latin typeface="+mj-lt"/>
                <a:cs typeface="TheSans UHH"/>
              </a:rPr>
              <a:t> </a:t>
            </a:r>
            <a:r>
              <a:rPr lang="de-DE" dirty="0" err="1">
                <a:latin typeface="+mj-lt"/>
                <a:cs typeface="TheSans UHH"/>
              </a:rPr>
              <a:t>to</a:t>
            </a:r>
            <a:r>
              <a:rPr lang="de-DE" dirty="0">
                <a:latin typeface="+mj-lt"/>
                <a:cs typeface="TheSans UHH"/>
              </a:rPr>
              <a:t> </a:t>
            </a:r>
            <a:r>
              <a:rPr lang="de-DE" dirty="0" err="1">
                <a:latin typeface="+mj-lt"/>
                <a:cs typeface="TheSans UHH"/>
              </a:rPr>
              <a:t>the</a:t>
            </a:r>
            <a:r>
              <a:rPr lang="de-DE" dirty="0">
                <a:latin typeface="+mj-lt"/>
                <a:cs typeface="TheSans UHH"/>
              </a:rPr>
              <a:t> CDCS</a:t>
            </a:r>
            <a:br>
              <a:rPr lang="de-DE" dirty="0">
                <a:latin typeface="+mj-lt"/>
                <a:cs typeface="TheSans UHH"/>
              </a:rPr>
            </a:br>
            <a:r>
              <a:rPr lang="de-DE" dirty="0" err="1">
                <a:latin typeface="+mj-lt"/>
                <a:cs typeface="TheSans UHH"/>
              </a:rPr>
              <a:t>hot</a:t>
            </a:r>
            <a:r>
              <a:rPr lang="de-DE" dirty="0">
                <a:latin typeface="+mj-lt"/>
                <a:cs typeface="TheSans UHH"/>
              </a:rPr>
              <a:t> </a:t>
            </a:r>
            <a:r>
              <a:rPr lang="de-DE" dirty="0" err="1">
                <a:latin typeface="+mj-lt"/>
                <a:cs typeface="TheSans UHH"/>
              </a:rPr>
              <a:t>desk</a:t>
            </a:r>
            <a:r>
              <a:rPr lang="de-DE" dirty="0">
                <a:latin typeface="+mj-lt"/>
                <a:cs typeface="TheSans UHH"/>
              </a:rPr>
              <a:t> </a:t>
            </a:r>
            <a:r>
              <a:rPr lang="de-DE" dirty="0" err="1">
                <a:latin typeface="+mj-lt"/>
                <a:cs typeface="TheSans UHH"/>
              </a:rPr>
              <a:t>office</a:t>
            </a:r>
            <a:r>
              <a:rPr lang="de-DE" dirty="0">
                <a:latin typeface="+mj-lt"/>
                <a:cs typeface="TheSans UHH"/>
              </a:rPr>
              <a:t> </a:t>
            </a:r>
            <a:r>
              <a:rPr lang="de-DE" dirty="0" err="1">
                <a:latin typeface="+mj-lt"/>
                <a:cs typeface="TheSans UHH"/>
              </a:rPr>
              <a:t>space</a:t>
            </a:r>
            <a:r>
              <a:rPr lang="de-DE" dirty="0">
                <a:latin typeface="+mj-lt"/>
                <a:cs typeface="TheSans UHH"/>
              </a:rPr>
              <a:t> (</a:t>
            </a:r>
            <a:r>
              <a:rPr lang="de-DE" dirty="0" err="1">
                <a:latin typeface="+mj-lt"/>
                <a:cs typeface="TheSans UHH"/>
              </a:rPr>
              <a:t>room</a:t>
            </a:r>
            <a:r>
              <a:rPr lang="de-DE" dirty="0">
                <a:latin typeface="+mj-lt"/>
                <a:cs typeface="TheSans UHH"/>
              </a:rPr>
              <a:t> 1064,</a:t>
            </a:r>
          </a:p>
          <a:p>
            <a:pPr>
              <a:defRPr/>
            </a:pPr>
            <a:r>
              <a:rPr lang="de-DE" dirty="0" err="1">
                <a:latin typeface="+mj-lt"/>
              </a:rPr>
              <a:t>Notkestr</a:t>
            </a:r>
            <a:r>
              <a:rPr lang="de-DE" dirty="0">
                <a:latin typeface="+mj-lt"/>
              </a:rPr>
              <a:t>. 9-11)</a:t>
            </a:r>
            <a:endParaRPr dirty="0">
              <a:latin typeface="+mj-lt"/>
            </a:endParaRPr>
          </a:p>
          <a:p>
            <a:pPr>
              <a:defRPr/>
            </a:pPr>
            <a:r>
              <a:rPr lang="de-DE" dirty="0">
                <a:latin typeface="+mj-lt"/>
                <a:cs typeface="TheSans UHH"/>
              </a:rPr>
              <a:t>Ask </a:t>
            </a:r>
            <a:r>
              <a:rPr lang="de-DE" dirty="0" err="1">
                <a:latin typeface="+mj-lt"/>
                <a:cs typeface="TheSans UHH"/>
              </a:rPr>
              <a:t>our</a:t>
            </a:r>
            <a:r>
              <a:rPr lang="de-DE" dirty="0">
                <a:latin typeface="+mj-lt"/>
                <a:cs typeface="TheSans UHH"/>
              </a:rPr>
              <a:t> </a:t>
            </a:r>
            <a:r>
              <a:rPr lang="de-DE" dirty="0" err="1">
                <a:latin typeface="+mj-lt"/>
                <a:cs typeface="TheSans UHH"/>
              </a:rPr>
              <a:t>secretary</a:t>
            </a:r>
            <a:r>
              <a:rPr lang="de-DE" dirty="0">
                <a:latin typeface="+mj-lt"/>
                <a:cs typeface="TheSans UHH"/>
              </a:rPr>
              <a:t> Miriam Döring:</a:t>
            </a:r>
            <a:endParaRPr dirty="0">
              <a:latin typeface="+mj-lt"/>
            </a:endParaRPr>
          </a:p>
          <a:p>
            <a:pPr>
              <a:defRPr/>
            </a:pPr>
            <a:r>
              <a:rPr lang="en-US" u="sng" dirty="0">
                <a:latin typeface="+mj-lt"/>
                <a:cs typeface="TheSans UHH"/>
                <a:hlinkClick r:id="rId4" tooltip="mailto:miriam.doering@uni-hamburg.de"/>
              </a:rPr>
              <a:t>miriam.doering@uni-hamburg.de</a:t>
            </a:r>
            <a:endParaRPr lang="en-US" dirty="0">
              <a:latin typeface="+mj-lt"/>
              <a:cs typeface="TheSans UHH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30548" y="2787774"/>
            <a:ext cx="977556" cy="16561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pic>
        <p:nvPicPr>
          <p:cNvPr id="12" name="Picture 11" descr="A close-up of a person smiling&#10;&#10;Description automatically generated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400287" y="1002757"/>
            <a:ext cx="1181586" cy="15754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A752F0-01B0-4544-BEB4-4DC5CBCA2651}"/>
              </a:ext>
            </a:extLst>
          </p:cNvPr>
          <p:cNvSpPr/>
          <p:nvPr/>
        </p:nvSpPr>
        <p:spPr>
          <a:xfrm>
            <a:off x="585241" y="924442"/>
            <a:ext cx="2114551" cy="3519515"/>
          </a:xfrm>
          <a:prstGeom prst="roundRect">
            <a:avLst/>
          </a:prstGeom>
          <a:solidFill>
            <a:schemeClr val="accent5"/>
          </a:solidFill>
          <a:ln w="285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8AD706-4DF4-4A66-B249-1E140B4010CE}"/>
              </a:ext>
            </a:extLst>
          </p:cNvPr>
          <p:cNvSpPr/>
          <p:nvPr/>
        </p:nvSpPr>
        <p:spPr>
          <a:xfrm>
            <a:off x="3321546" y="924442"/>
            <a:ext cx="2114550" cy="3519515"/>
          </a:xfrm>
          <a:prstGeom prst="roundRect">
            <a:avLst/>
          </a:prstGeom>
          <a:solidFill>
            <a:schemeClr val="accent5"/>
          </a:solidFill>
          <a:ln w="285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7CC885-0EA3-440A-BCB0-6CD6C79BE6C8}"/>
              </a:ext>
            </a:extLst>
          </p:cNvPr>
          <p:cNvSpPr/>
          <p:nvPr/>
        </p:nvSpPr>
        <p:spPr>
          <a:xfrm>
            <a:off x="6057850" y="924442"/>
            <a:ext cx="2114550" cy="3519515"/>
          </a:xfrm>
          <a:prstGeom prst="roundRect">
            <a:avLst/>
          </a:prstGeom>
          <a:solidFill>
            <a:schemeClr val="accent5"/>
          </a:solidFill>
          <a:ln w="285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AC853CD-1DB1-4288-895D-521755506DFA}"/>
              </a:ext>
            </a:extLst>
          </p:cNvPr>
          <p:cNvSpPr/>
          <p:nvPr/>
        </p:nvSpPr>
        <p:spPr>
          <a:xfrm>
            <a:off x="2716889" y="2450276"/>
            <a:ext cx="578180" cy="273844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0E1EA6-7FFE-485C-8A9B-8B02ADAD7630}"/>
              </a:ext>
            </a:extLst>
          </p:cNvPr>
          <p:cNvSpPr txBox="1"/>
          <p:nvPr/>
        </p:nvSpPr>
        <p:spPr>
          <a:xfrm>
            <a:off x="731918" y="975404"/>
            <a:ext cx="1861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</a:p>
          <a:p>
            <a:r>
              <a:rPr lang="de-DE" dirty="0" err="1"/>
              <a:t>One</a:t>
            </a:r>
            <a:r>
              <a:rPr lang="de-DE" dirty="0"/>
              <a:t> GPU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343200-7ADB-4141-8756-590B6ECAD242}"/>
              </a:ext>
            </a:extLst>
          </p:cNvPr>
          <p:cNvSpPr txBox="1"/>
          <p:nvPr/>
        </p:nvSpPr>
        <p:spPr>
          <a:xfrm>
            <a:off x="3513744" y="1005450"/>
            <a:ext cx="174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</a:p>
          <a:p>
            <a:r>
              <a:rPr lang="de-DE" dirty="0"/>
              <a:t>multiple GPUs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B331E4-81D2-455A-B8E4-E5868EEBB78D}"/>
              </a:ext>
            </a:extLst>
          </p:cNvPr>
          <p:cNvSpPr txBox="1"/>
          <p:nvPr/>
        </p:nvSpPr>
        <p:spPr>
          <a:xfrm>
            <a:off x="6081444" y="967793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Multiple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multiple GPUs</a:t>
            </a:r>
            <a:endParaRPr lang="en-US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21F7B71D-0A46-4EDF-A28C-F4CB6054F319}"/>
              </a:ext>
            </a:extLst>
          </p:cNvPr>
          <p:cNvSpPr/>
          <p:nvPr/>
        </p:nvSpPr>
        <p:spPr>
          <a:xfrm>
            <a:off x="5457883" y="2450276"/>
            <a:ext cx="578180" cy="273844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7C40A733-1FF9-2B02-260C-4216E75C0932}"/>
              </a:ext>
            </a:extLst>
          </p:cNvPr>
          <p:cNvGrpSpPr/>
          <p:nvPr/>
        </p:nvGrpSpPr>
        <p:grpSpPr>
          <a:xfrm>
            <a:off x="1611859" y="2323023"/>
            <a:ext cx="882397" cy="556341"/>
            <a:chOff x="2771800" y="2289411"/>
            <a:chExt cx="882397" cy="556341"/>
          </a:xfrm>
        </p:grpSpPr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A2D48C36-5992-D7F2-437D-56E5F0A37C9A}"/>
                </a:ext>
              </a:extLst>
            </p:cNvPr>
            <p:cNvGrpSpPr/>
            <p:nvPr/>
          </p:nvGrpSpPr>
          <p:grpSpPr>
            <a:xfrm>
              <a:off x="2771800" y="2289411"/>
              <a:ext cx="882397" cy="556341"/>
              <a:chOff x="2771800" y="2289411"/>
              <a:chExt cx="1018860" cy="642379"/>
            </a:xfrm>
          </p:grpSpPr>
          <p:sp>
            <p:nvSpPr>
              <p:cNvPr id="259" name="Rectangle: Rounded Corners 258">
                <a:extLst>
                  <a:ext uri="{FF2B5EF4-FFF2-40B4-BE49-F238E27FC236}">
                    <a16:creationId xmlns:a16="http://schemas.microsoft.com/office/drawing/2014/main" id="{9C50DAE6-C992-4E9C-D262-5429E09CDBB1}"/>
                  </a:ext>
                </a:extLst>
              </p:cNvPr>
              <p:cNvSpPr/>
              <p:nvPr/>
            </p:nvSpPr>
            <p:spPr>
              <a:xfrm>
                <a:off x="2944065" y="2355726"/>
                <a:ext cx="846595" cy="503882"/>
              </a:xfrm>
              <a:prstGeom prst="roundRect">
                <a:avLst>
                  <a:gd name="adj" fmla="val 7693"/>
                </a:avLst>
              </a:prstGeom>
              <a:noFill/>
              <a:ln w="28575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35D1A0B1-C00C-01FE-D02A-D31A586DFB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786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2BCF9175-991E-A0D4-FB47-ACF106107E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90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37B871D1-85A0-E827-9083-8C1EB469AF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9832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A17FBDC7-3B8D-43DA-4C0D-A04B469F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5856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95DFA5E5-6FAC-3F8A-AA8D-3F2BD4AC91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864" y="2931790"/>
                <a:ext cx="360040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1E08FBAB-4633-B2CB-F78D-AAABC085EC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832" y="2931790"/>
                <a:ext cx="216024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4291E914-D61F-81EE-2CC3-6B890FD8DC25}"/>
                  </a:ext>
                </a:extLst>
              </p:cNvPr>
              <p:cNvGrpSpPr/>
              <p:nvPr/>
            </p:nvGrpSpPr>
            <p:grpSpPr>
              <a:xfrm>
                <a:off x="3011799" y="2418384"/>
                <a:ext cx="72008" cy="72008"/>
                <a:chOff x="2987824" y="2427734"/>
                <a:chExt cx="72008" cy="72008"/>
              </a:xfrm>
            </p:grpSpPr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9AD53B99-D2BC-BFDB-F5A2-9509C4131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2427734"/>
                  <a:ext cx="0" cy="72008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DA5C5224-5AB5-6299-784D-F22F96D51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87824" y="2427734"/>
                  <a:ext cx="72008" cy="0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D8B1F33C-39C3-FA08-6D1F-0EC18CFEA5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84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37FB555E-B646-B0E9-BAFC-1D55956F88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84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FB2B32BA-845D-78AA-E622-E6A2F019A2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872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80F54189-BD25-E383-4104-27CE34D740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896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D801FA09-5FFE-AD6D-6645-E3ECF82136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388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9C4B1ED5-861A-1399-7985-34F13E8D3F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88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A842EBCB-370A-0C9C-81D9-72036FE74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289411"/>
                <a:ext cx="0" cy="642249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CDC84159-AEA6-0067-E4ED-3DE363A3A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3808" y="2355726"/>
                <a:ext cx="0" cy="5759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6FDC327F-F6DC-9330-C5A5-C31E76CB50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289411"/>
                <a:ext cx="144016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CCC7A6D9-6CC9-E542-315F-D1015636C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355726"/>
                <a:ext cx="72008" cy="0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6CCBFB9C-6DD6-9B4A-3B50-12E6A1DD47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3808" y="2931660"/>
                <a:ext cx="59979" cy="43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FF3C97CB-9010-DAB9-6E97-C9CA359DE7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2547" y="2289411"/>
                <a:ext cx="0" cy="66315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1E5DFA76-8F6B-2E65-02A5-8B3A7F409E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655175"/>
                <a:ext cx="747" cy="1905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36449A92-C3DA-8EFF-D47A-7FA0E4CDE8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5311" y="2454388"/>
                <a:ext cx="0" cy="11736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293A75EB-D597-7221-29C2-A2C5469680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7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213E4AD-A4EA-BA4F-0352-668C5A413D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6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5A9A56C4-04CC-D4DD-4C24-2A4510C375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569268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62E987EC-53F6-4502-AA91-BC11308E77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81326" y="2655175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A432232A-B192-5098-DC9B-23F0A09691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845752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05698EA-E072-7569-3028-12E7E6EF40E6}"/>
                </a:ext>
              </a:extLst>
            </p:cNvPr>
            <p:cNvSpPr txBox="1"/>
            <p:nvPr/>
          </p:nvSpPr>
          <p:spPr>
            <a:xfrm>
              <a:off x="2988179" y="2397785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tx2"/>
                  </a:solidFill>
                </a:rPr>
                <a:t>GPU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879C095E-2B13-2891-7294-2D4386A12989}"/>
              </a:ext>
            </a:extLst>
          </p:cNvPr>
          <p:cNvGrpSpPr/>
          <p:nvPr/>
        </p:nvGrpSpPr>
        <p:grpSpPr>
          <a:xfrm>
            <a:off x="4389054" y="2305626"/>
            <a:ext cx="882397" cy="556341"/>
            <a:chOff x="2771800" y="2289411"/>
            <a:chExt cx="882397" cy="556341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E69E3645-79D4-066F-4509-AEFC9AE1E741}"/>
                </a:ext>
              </a:extLst>
            </p:cNvPr>
            <p:cNvGrpSpPr/>
            <p:nvPr/>
          </p:nvGrpSpPr>
          <p:grpSpPr>
            <a:xfrm>
              <a:off x="2771800" y="2289411"/>
              <a:ext cx="882397" cy="556341"/>
              <a:chOff x="2771800" y="2289411"/>
              <a:chExt cx="1018860" cy="642379"/>
            </a:xfrm>
          </p:grpSpPr>
          <p:sp>
            <p:nvSpPr>
              <p:cNvPr id="291" name="Rectangle: Rounded Corners 290">
                <a:extLst>
                  <a:ext uri="{FF2B5EF4-FFF2-40B4-BE49-F238E27FC236}">
                    <a16:creationId xmlns:a16="http://schemas.microsoft.com/office/drawing/2014/main" id="{C0C6AA84-C6C9-58B7-C4E6-D52405374BFA}"/>
                  </a:ext>
                </a:extLst>
              </p:cNvPr>
              <p:cNvSpPr/>
              <p:nvPr/>
            </p:nvSpPr>
            <p:spPr>
              <a:xfrm>
                <a:off x="2944065" y="2355726"/>
                <a:ext cx="846595" cy="503882"/>
              </a:xfrm>
              <a:prstGeom prst="roundRect">
                <a:avLst>
                  <a:gd name="adj" fmla="val 7693"/>
                </a:avLst>
              </a:prstGeom>
              <a:noFill/>
              <a:ln w="28575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CA939D22-6E1D-1563-A697-DE65DD06A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786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665FB162-C26F-DB72-4691-F966EAC845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90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827D6154-D8C4-5AEB-6FCE-7475991831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9832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08CC1EA2-F234-6B1E-E53C-40EFFA141F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5856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89DA27E8-9794-40E4-C367-FF8C09D234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864" y="2931790"/>
                <a:ext cx="360040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DF9B2CBD-B1E5-4824-A842-087BC61C70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832" y="2931790"/>
                <a:ext cx="216024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CDB0B900-7FF1-66EE-D4BB-F584E76295F8}"/>
                  </a:ext>
                </a:extLst>
              </p:cNvPr>
              <p:cNvGrpSpPr/>
              <p:nvPr/>
            </p:nvGrpSpPr>
            <p:grpSpPr>
              <a:xfrm>
                <a:off x="3011799" y="2418384"/>
                <a:ext cx="72008" cy="72008"/>
                <a:chOff x="2987824" y="2427734"/>
                <a:chExt cx="72008" cy="72008"/>
              </a:xfrm>
            </p:grpSpPr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A2D65AFE-6342-F381-A351-6A2796FBAB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2427734"/>
                  <a:ext cx="0" cy="72008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09AC93AC-F13D-B123-2271-41E45F6F8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87824" y="2427734"/>
                  <a:ext cx="72008" cy="0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C8E1CC61-1D57-4B0B-46B9-6A9C5E4FC1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84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24E011FB-10B2-BA05-9336-E72B231549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84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9F98AFAC-055C-A19B-990B-F456C8438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872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61149143-950F-8969-4ECF-751A6E7AB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896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B8B6BC55-99E9-A32B-37FD-A7203976B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388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C0D37197-3E5C-76D5-45D7-3E247C593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88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10ECA4A-FE76-E8D6-C4CD-4D4A641F37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289411"/>
                <a:ext cx="0" cy="642249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0D8CE0CB-5EA9-E4C5-C597-FBD4859B6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3808" y="2355726"/>
                <a:ext cx="0" cy="5759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7FFF7524-D469-37AF-B647-14F930ADD4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289411"/>
                <a:ext cx="144016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DEBA7F5B-E786-D0CD-5312-81D4ADC7B6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355726"/>
                <a:ext cx="72008" cy="0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88617ED5-8AC6-9A50-4FE9-92E6B866E2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3808" y="2931660"/>
                <a:ext cx="59979" cy="43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A71091AC-2B1E-9542-5598-86305C5C3F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2547" y="2289411"/>
                <a:ext cx="0" cy="66315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9DB7327A-CFA7-3767-420A-76C15CAC6D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655175"/>
                <a:ext cx="747" cy="1905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2457D3C5-439A-2171-D46C-76745BFDD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5311" y="2454388"/>
                <a:ext cx="0" cy="11736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4C03C8D6-61DD-EA8D-05FE-64752F82CF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7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5CE0C03C-9A31-FD42-388F-63E3AC6522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6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B21F6DC8-EA88-A5D3-3657-60C338787F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569268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9F052BF-6DE2-7301-8C68-0CDBEDA50E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81326" y="2655175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AC574D71-4048-843A-6399-30C6452436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845752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B730386-63BE-3065-E45C-9950C291BFEE}"/>
                </a:ext>
              </a:extLst>
            </p:cNvPr>
            <p:cNvSpPr txBox="1"/>
            <p:nvPr/>
          </p:nvSpPr>
          <p:spPr>
            <a:xfrm>
              <a:off x="2988179" y="2397785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tx2"/>
                  </a:solidFill>
                </a:rPr>
                <a:t>GPU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F2A312E0-5BF7-240D-539F-6A068BC7E597}"/>
              </a:ext>
            </a:extLst>
          </p:cNvPr>
          <p:cNvGrpSpPr/>
          <p:nvPr/>
        </p:nvGrpSpPr>
        <p:grpSpPr>
          <a:xfrm>
            <a:off x="4401220" y="3038905"/>
            <a:ext cx="882397" cy="556341"/>
            <a:chOff x="2771800" y="2289411"/>
            <a:chExt cx="882397" cy="556341"/>
          </a:xfrm>
        </p:grpSpPr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D89F75CF-4ABE-F062-C0C3-AF9912768E72}"/>
                </a:ext>
              </a:extLst>
            </p:cNvPr>
            <p:cNvGrpSpPr/>
            <p:nvPr/>
          </p:nvGrpSpPr>
          <p:grpSpPr>
            <a:xfrm>
              <a:off x="2771800" y="2289411"/>
              <a:ext cx="882397" cy="556341"/>
              <a:chOff x="2771800" y="2289411"/>
              <a:chExt cx="1018860" cy="642379"/>
            </a:xfrm>
          </p:grpSpPr>
          <p:sp>
            <p:nvSpPr>
              <p:cNvPr id="323" name="Rectangle: Rounded Corners 322">
                <a:extLst>
                  <a:ext uri="{FF2B5EF4-FFF2-40B4-BE49-F238E27FC236}">
                    <a16:creationId xmlns:a16="http://schemas.microsoft.com/office/drawing/2014/main" id="{1F8AEB46-6FBF-EBC4-2013-ACD67A42EE39}"/>
                  </a:ext>
                </a:extLst>
              </p:cNvPr>
              <p:cNvSpPr/>
              <p:nvPr/>
            </p:nvSpPr>
            <p:spPr>
              <a:xfrm>
                <a:off x="2944065" y="2355726"/>
                <a:ext cx="846595" cy="503882"/>
              </a:xfrm>
              <a:prstGeom prst="roundRect">
                <a:avLst>
                  <a:gd name="adj" fmla="val 7693"/>
                </a:avLst>
              </a:prstGeom>
              <a:noFill/>
              <a:ln w="28575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2C020D3E-C173-6FD2-CDA3-758130934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786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0EF1A1A4-2BF0-C1B2-09F5-A70130387D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90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A75FAB74-AFE9-C905-37DC-8FC1629121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9832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27073518-A0CD-5267-6366-D768D05CA4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5856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D60E3090-6B3B-82E5-210F-CA72315EF0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864" y="2931790"/>
                <a:ext cx="360040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E3969770-2614-2967-EE23-1866834A89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832" y="2931790"/>
                <a:ext cx="216024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CF599F46-2D48-6E3A-933F-4EC4D2E9632B}"/>
                  </a:ext>
                </a:extLst>
              </p:cNvPr>
              <p:cNvGrpSpPr/>
              <p:nvPr/>
            </p:nvGrpSpPr>
            <p:grpSpPr>
              <a:xfrm>
                <a:off x="3011799" y="2418384"/>
                <a:ext cx="72008" cy="72008"/>
                <a:chOff x="2987824" y="2427734"/>
                <a:chExt cx="72008" cy="72008"/>
              </a:xfrm>
            </p:grpSpPr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66AE74A9-C775-A19B-6B21-6EECA950B3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2427734"/>
                  <a:ext cx="0" cy="72008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480641C0-6C17-6F6B-7EDD-17024EE5F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87824" y="2427734"/>
                  <a:ext cx="72008" cy="0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755DE2C7-F3B1-8F44-26F8-03899686A9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84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FACCBC5-89BE-A1CC-D70C-373F44A047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84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7C8FF910-E5ED-A9DD-879E-E465FB678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872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AB721080-140A-8501-BAC7-58179DF05D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896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53847CDC-B9FA-391F-BB8C-52B05FF2C0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388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007F77FE-79A3-C418-3F68-AA3BA0E3C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88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AFAB4BEF-E1F7-1E62-D08C-34D2866CC7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289411"/>
                <a:ext cx="0" cy="642249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30196E89-CBA2-467E-5E05-F360F0EE8F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3808" y="2355726"/>
                <a:ext cx="0" cy="5759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4C523001-B18B-8AB6-3496-37ADBAAB2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289411"/>
                <a:ext cx="144016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76343458-E823-D624-713B-A7EAB553E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355726"/>
                <a:ext cx="72008" cy="0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3782AB0E-C4D8-B31C-617A-7E358ED98F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3808" y="2931660"/>
                <a:ext cx="59979" cy="43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C6431577-F15F-F9E3-A217-BF4994CE7B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2547" y="2289411"/>
                <a:ext cx="0" cy="66315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45AF482D-D4B1-D841-A6F5-1DCFE2CE0B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655175"/>
                <a:ext cx="747" cy="1905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15EB82F3-4825-4FB6-41CB-387C898B8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5311" y="2454388"/>
                <a:ext cx="0" cy="11736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C8879BF2-C887-89C6-5E37-2795105A87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7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0CA22595-02D1-6431-1DB0-D934628B67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6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A8E05887-64FA-5F61-B20C-224CA12BAE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569268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41395E47-556A-8C1C-78EE-F29EFC45DC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81326" y="2655175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D367E34A-F900-1CF2-3CE7-F77C3B2101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845752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45AEDD26-709E-B299-BBF9-BB1BDD57370E}"/>
                </a:ext>
              </a:extLst>
            </p:cNvPr>
            <p:cNvSpPr txBox="1"/>
            <p:nvPr/>
          </p:nvSpPr>
          <p:spPr>
            <a:xfrm>
              <a:off x="2988179" y="2397785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tx2"/>
                  </a:solidFill>
                </a:rPr>
                <a:t>GPU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5F97DF77-0C64-5BF1-AA42-543DB99BF40F}"/>
              </a:ext>
            </a:extLst>
          </p:cNvPr>
          <p:cNvGrpSpPr/>
          <p:nvPr/>
        </p:nvGrpSpPr>
        <p:grpSpPr>
          <a:xfrm>
            <a:off x="7114243" y="1663925"/>
            <a:ext cx="882397" cy="556341"/>
            <a:chOff x="2771800" y="2289411"/>
            <a:chExt cx="882397" cy="556341"/>
          </a:xfrm>
        </p:grpSpPr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21D672D4-DD80-EB59-A5E0-75B4057C4C98}"/>
                </a:ext>
              </a:extLst>
            </p:cNvPr>
            <p:cNvGrpSpPr/>
            <p:nvPr/>
          </p:nvGrpSpPr>
          <p:grpSpPr>
            <a:xfrm>
              <a:off x="2771800" y="2289411"/>
              <a:ext cx="882397" cy="556341"/>
              <a:chOff x="2771800" y="2289411"/>
              <a:chExt cx="1018860" cy="642379"/>
            </a:xfrm>
          </p:grpSpPr>
          <p:sp>
            <p:nvSpPr>
              <p:cNvPr id="355" name="Rectangle: Rounded Corners 354">
                <a:extLst>
                  <a:ext uri="{FF2B5EF4-FFF2-40B4-BE49-F238E27FC236}">
                    <a16:creationId xmlns:a16="http://schemas.microsoft.com/office/drawing/2014/main" id="{FA7826F6-96B4-51CC-6BE3-9C6CCF8C102E}"/>
                  </a:ext>
                </a:extLst>
              </p:cNvPr>
              <p:cNvSpPr/>
              <p:nvPr/>
            </p:nvSpPr>
            <p:spPr>
              <a:xfrm>
                <a:off x="2944065" y="2355726"/>
                <a:ext cx="846595" cy="503882"/>
              </a:xfrm>
              <a:prstGeom prst="roundRect">
                <a:avLst>
                  <a:gd name="adj" fmla="val 7693"/>
                </a:avLst>
              </a:prstGeom>
              <a:noFill/>
              <a:ln w="28575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AE30BA21-5B2E-6902-8E4C-B78AB3CDC1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786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3F1DD1E9-2140-856A-B8CE-6ADE26BFB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90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7BDA2D53-7A8C-BB28-B023-DBCC072D45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9832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7F45CB79-A333-3F75-A556-299896800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5856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BD2434D9-A3A8-B2F9-AF01-BB5A5B2C49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864" y="2931790"/>
                <a:ext cx="360040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57868483-1DFC-9549-A8D4-00DB0CD23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832" y="2931790"/>
                <a:ext cx="216024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id="{802A8862-E55D-54E9-A8A9-0CF87917A63F}"/>
                  </a:ext>
                </a:extLst>
              </p:cNvPr>
              <p:cNvGrpSpPr/>
              <p:nvPr/>
            </p:nvGrpSpPr>
            <p:grpSpPr>
              <a:xfrm>
                <a:off x="3011799" y="2418384"/>
                <a:ext cx="72008" cy="72008"/>
                <a:chOff x="2987824" y="2427734"/>
                <a:chExt cx="72008" cy="72008"/>
              </a:xfrm>
            </p:grpSpPr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85F34407-05F7-8839-F3E3-35EA6B05B8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2427734"/>
                  <a:ext cx="0" cy="72008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19E70C9C-97C6-BE05-0449-288140738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87824" y="2427734"/>
                  <a:ext cx="72008" cy="0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7CE3B5EA-25E8-10E6-5D95-0FFF95C5CC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84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278D8063-352D-7E6B-4FB0-424A50E11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84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C521B62B-3378-A740-D4D1-E77E851C0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872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6B859AE7-2544-C403-98A2-5D82C41DF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896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10831E1A-B7E2-7D5B-71B8-CF0FD033E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388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B9AE679B-A41A-BE0C-B7F6-1ACF44CE8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88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704D5928-533B-568A-139F-B55738C10E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289411"/>
                <a:ext cx="0" cy="642249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CA140A76-BF1D-81F4-D285-611BA997AC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3808" y="2355726"/>
                <a:ext cx="0" cy="5759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0685C96B-DAC5-8118-F5C0-4D0310FEEC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289411"/>
                <a:ext cx="144016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3800CA6E-A5E5-DF10-CC50-EC80DD5F30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355726"/>
                <a:ext cx="72008" cy="0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6AAE1F87-C8AF-2F4F-E70F-5675434747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3808" y="2931660"/>
                <a:ext cx="59979" cy="43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927037FC-B425-1421-4ABD-B51D401B0D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2547" y="2289411"/>
                <a:ext cx="0" cy="66315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EED1A075-2982-425F-8AD4-E9F2884FDE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655175"/>
                <a:ext cx="747" cy="1905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1C579F0-3D40-8488-FC1D-B782CA7FDC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5311" y="2454388"/>
                <a:ext cx="0" cy="11736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EFFD8C35-D08E-6B71-1C61-AB1B03362B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7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83155621-9DC8-8137-6C73-3D89F01E8A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6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19636FC9-994F-195B-56B0-CE486FD5F8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569268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C2AFB154-D6D1-8DD4-FFBB-DEC2222D77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81326" y="2655175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61F91D2-CBCF-9D4B-C193-21FCE67A38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845752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E8C3F06D-B29E-3368-7F0E-4012BF735889}"/>
                </a:ext>
              </a:extLst>
            </p:cNvPr>
            <p:cNvSpPr txBox="1"/>
            <p:nvPr/>
          </p:nvSpPr>
          <p:spPr>
            <a:xfrm>
              <a:off x="2988179" y="2397785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tx2"/>
                  </a:solidFill>
                </a:rPr>
                <a:t>GPU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7363513F-CF1B-3C73-9AF7-7320BA1B6171}"/>
              </a:ext>
            </a:extLst>
          </p:cNvPr>
          <p:cNvGrpSpPr/>
          <p:nvPr/>
        </p:nvGrpSpPr>
        <p:grpSpPr>
          <a:xfrm>
            <a:off x="7118898" y="2363032"/>
            <a:ext cx="882397" cy="556341"/>
            <a:chOff x="2771800" y="2289411"/>
            <a:chExt cx="882397" cy="556341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280DC8B5-8240-FAEB-2AE9-563C6359658B}"/>
                </a:ext>
              </a:extLst>
            </p:cNvPr>
            <p:cNvGrpSpPr/>
            <p:nvPr/>
          </p:nvGrpSpPr>
          <p:grpSpPr>
            <a:xfrm>
              <a:off x="2771800" y="2289411"/>
              <a:ext cx="882397" cy="556341"/>
              <a:chOff x="2771800" y="2289411"/>
              <a:chExt cx="1018860" cy="642379"/>
            </a:xfrm>
          </p:grpSpPr>
          <p:sp>
            <p:nvSpPr>
              <p:cNvPr id="387" name="Rectangle: Rounded Corners 386">
                <a:extLst>
                  <a:ext uri="{FF2B5EF4-FFF2-40B4-BE49-F238E27FC236}">
                    <a16:creationId xmlns:a16="http://schemas.microsoft.com/office/drawing/2014/main" id="{57EBA68D-97F8-ED02-8AFA-D6BEE3EFB72F}"/>
                  </a:ext>
                </a:extLst>
              </p:cNvPr>
              <p:cNvSpPr/>
              <p:nvPr/>
            </p:nvSpPr>
            <p:spPr>
              <a:xfrm>
                <a:off x="2944065" y="2355726"/>
                <a:ext cx="846595" cy="503882"/>
              </a:xfrm>
              <a:prstGeom prst="roundRect">
                <a:avLst>
                  <a:gd name="adj" fmla="val 7693"/>
                </a:avLst>
              </a:prstGeom>
              <a:noFill/>
              <a:ln w="28575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A61263B9-B14C-F61F-2163-2EA95C877C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786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DA9B55E7-A219-37B9-A9DC-380BE80FD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90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FDD1633A-0AD6-F55E-681C-C961619DF3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9832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280A873A-A12F-BC07-6598-5967792672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5856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EC939384-AB66-5F0A-464D-5DFF9B660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864" y="2931790"/>
                <a:ext cx="360040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E6DCB4EF-6A68-9D95-1A09-97B782E527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832" y="2931790"/>
                <a:ext cx="216024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B938D109-5FD6-2671-436B-F96D55B6F539}"/>
                  </a:ext>
                </a:extLst>
              </p:cNvPr>
              <p:cNvGrpSpPr/>
              <p:nvPr/>
            </p:nvGrpSpPr>
            <p:grpSpPr>
              <a:xfrm>
                <a:off x="3011799" y="2418384"/>
                <a:ext cx="72008" cy="72008"/>
                <a:chOff x="2987824" y="2427734"/>
                <a:chExt cx="72008" cy="72008"/>
              </a:xfrm>
            </p:grpSpPr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64937ECC-8471-941A-00D2-2D15FADC26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2427734"/>
                  <a:ext cx="0" cy="72008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F357F94A-ED26-E778-C40B-2E99D5B530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87824" y="2427734"/>
                  <a:ext cx="72008" cy="0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37CA13BF-FB3B-508F-050F-81A4922CD1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84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7668DB4C-69E0-667D-AEB0-AE1A347A3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84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FAD485AA-9F24-799A-D368-857278A6B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872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FC3C2E18-0CD3-476B-F00B-E475095CA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896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38875B0E-8F2B-9DC2-C9CB-922CC96601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388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B3FE0D20-4678-5A11-B985-1C08DEBE3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88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666B51A0-EDA7-9E2D-5A31-CD04AF082E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289411"/>
                <a:ext cx="0" cy="642249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9A4FCBF1-C49C-5479-EFEE-47F2764017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3808" y="2355726"/>
                <a:ext cx="0" cy="5759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A5540CDF-58D6-8747-2B47-6517A0754B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289411"/>
                <a:ext cx="144016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88ED91E0-3252-2133-2B60-D03743E97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355726"/>
                <a:ext cx="72008" cy="0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D8C5566-6586-2205-DD31-E00BB037A4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3808" y="2931660"/>
                <a:ext cx="59979" cy="43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3563C7D9-520B-07F0-272C-4BCF8587F9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2547" y="2289411"/>
                <a:ext cx="0" cy="66315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F10409CF-E39B-C013-2B09-E9536BD08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655175"/>
                <a:ext cx="747" cy="1905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E11564CF-218D-87C0-B3FD-BA7EA7441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5311" y="2454388"/>
                <a:ext cx="0" cy="11736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BEBAABB9-AF74-D6B0-5A47-40A8721317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7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F1054C7A-4D61-03F9-2D84-2E8D6A3C2D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6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737B95AE-B735-BAFC-600D-B8AD271466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569268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220C3D07-C4D6-8470-571A-DA0F76A109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81326" y="2655175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AE62AE0A-DF19-7A32-BFE7-DEDB35FB5B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845752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ADA3BC0A-4016-F9E9-FB2C-EAC4C50F2F93}"/>
                </a:ext>
              </a:extLst>
            </p:cNvPr>
            <p:cNvSpPr txBox="1"/>
            <p:nvPr/>
          </p:nvSpPr>
          <p:spPr>
            <a:xfrm>
              <a:off x="2988179" y="2397785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tx2"/>
                  </a:solidFill>
                </a:rPr>
                <a:t>GPU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3EF06CAB-5E0C-04A7-C333-70873D3B64E8}"/>
              </a:ext>
            </a:extLst>
          </p:cNvPr>
          <p:cNvGrpSpPr/>
          <p:nvPr/>
        </p:nvGrpSpPr>
        <p:grpSpPr>
          <a:xfrm>
            <a:off x="7114243" y="3057023"/>
            <a:ext cx="882397" cy="556341"/>
            <a:chOff x="2771800" y="2289411"/>
            <a:chExt cx="882397" cy="556341"/>
          </a:xfrm>
        </p:grpSpPr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EC3FA344-BE4B-356E-2A23-9352056DE602}"/>
                </a:ext>
              </a:extLst>
            </p:cNvPr>
            <p:cNvGrpSpPr/>
            <p:nvPr/>
          </p:nvGrpSpPr>
          <p:grpSpPr>
            <a:xfrm>
              <a:off x="2771800" y="2289411"/>
              <a:ext cx="882397" cy="556341"/>
              <a:chOff x="2771800" y="2289411"/>
              <a:chExt cx="1018860" cy="642379"/>
            </a:xfrm>
          </p:grpSpPr>
          <p:sp>
            <p:nvSpPr>
              <p:cNvPr id="419" name="Rectangle: Rounded Corners 418">
                <a:extLst>
                  <a:ext uri="{FF2B5EF4-FFF2-40B4-BE49-F238E27FC236}">
                    <a16:creationId xmlns:a16="http://schemas.microsoft.com/office/drawing/2014/main" id="{054DA310-CE02-2AFC-AFE6-045088EA4A17}"/>
                  </a:ext>
                </a:extLst>
              </p:cNvPr>
              <p:cNvSpPr/>
              <p:nvPr/>
            </p:nvSpPr>
            <p:spPr>
              <a:xfrm>
                <a:off x="2944065" y="2355726"/>
                <a:ext cx="846595" cy="503882"/>
              </a:xfrm>
              <a:prstGeom prst="roundRect">
                <a:avLst>
                  <a:gd name="adj" fmla="val 7693"/>
                </a:avLst>
              </a:prstGeom>
              <a:noFill/>
              <a:ln w="28575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40AF77CC-AF45-4ABF-5793-A8ADD06E26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786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523C4B17-1C7E-D0D2-3382-F19DC51CB1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90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77B1A1D3-DA38-4B77-186C-C341F2504D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9832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041F8A1B-C198-40C2-CAB8-F4D845C13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5856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9CB105D0-7608-C8AE-79DF-8F87C6D62A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864" y="2931790"/>
                <a:ext cx="360040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0176331F-E1CE-A9A7-AE2B-44A1517883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832" y="2931790"/>
                <a:ext cx="216024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7BF00B54-259B-5983-DD23-375ED3090493}"/>
                  </a:ext>
                </a:extLst>
              </p:cNvPr>
              <p:cNvGrpSpPr/>
              <p:nvPr/>
            </p:nvGrpSpPr>
            <p:grpSpPr>
              <a:xfrm>
                <a:off x="3011799" y="2418384"/>
                <a:ext cx="72008" cy="72008"/>
                <a:chOff x="2987824" y="2427734"/>
                <a:chExt cx="72008" cy="72008"/>
              </a:xfrm>
            </p:grpSpPr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6D8D9508-B28E-B91D-423F-B6AFF02E82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2427734"/>
                  <a:ext cx="0" cy="72008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DD7455A8-7E4E-454F-19E4-9468BB6B93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87824" y="2427734"/>
                  <a:ext cx="72008" cy="0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A93D04CB-C9B5-D4F1-B239-5604915223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84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607EE36A-4EC7-33C0-5877-7C59F2CD9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84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CE38C3A5-8241-FABA-3FCD-089C4F91D2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872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BEDB9064-93D9-26EF-F03A-27F4F9CCD9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896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DF27F95C-870F-F6BF-D2BF-C52CD7FDEC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388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A9EA5069-24FC-3BE4-C7E0-EDAD943C6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88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39B31CDE-C436-F1E1-A18A-0A336A155B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289411"/>
                <a:ext cx="0" cy="642249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5C8673E2-69D2-BCA5-0E89-966A3FCFFE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3808" y="2355726"/>
                <a:ext cx="0" cy="5759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5784434E-E6F2-626B-A500-37705CF0EA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289411"/>
                <a:ext cx="144016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72202555-599B-4DD7-757E-3C91A19B12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355726"/>
                <a:ext cx="72008" cy="0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ED73F267-B931-98F6-8BE8-8313564D2F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3808" y="2931660"/>
                <a:ext cx="59979" cy="43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BA6A0812-11FB-203B-3D7B-38F31D9BA2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2547" y="2289411"/>
                <a:ext cx="0" cy="66315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33F0235D-9405-3EDF-6EFC-9112A930F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655175"/>
                <a:ext cx="747" cy="1905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08D8D407-C4B5-E17F-2F47-10C0DFDE7F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5311" y="2454388"/>
                <a:ext cx="0" cy="11736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B121E06A-C2C8-9516-BB07-1B22D4AE78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7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F56FF96A-5BF0-300F-18D3-17EA2E7015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6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0698103A-6B43-2904-46BC-116F2F076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569268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35821A4B-EBE2-2923-5EE2-BFFD473E55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81326" y="2655175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62B036B2-1466-AECF-896F-93A0403431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845752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F6A01D55-5528-DD65-CE29-10446E38EE23}"/>
                </a:ext>
              </a:extLst>
            </p:cNvPr>
            <p:cNvSpPr txBox="1"/>
            <p:nvPr/>
          </p:nvSpPr>
          <p:spPr>
            <a:xfrm>
              <a:off x="2988179" y="2397785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tx2"/>
                  </a:solidFill>
                </a:rPr>
                <a:t>GPU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C5488253-30D7-8094-6582-86DC097543C5}"/>
              </a:ext>
            </a:extLst>
          </p:cNvPr>
          <p:cNvGrpSpPr/>
          <p:nvPr/>
        </p:nvGrpSpPr>
        <p:grpSpPr>
          <a:xfrm>
            <a:off x="7109588" y="3722120"/>
            <a:ext cx="882397" cy="556341"/>
            <a:chOff x="2771800" y="2289411"/>
            <a:chExt cx="882397" cy="556341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224B8DAA-D2EB-96A9-E727-6E128EC6C73F}"/>
                </a:ext>
              </a:extLst>
            </p:cNvPr>
            <p:cNvGrpSpPr/>
            <p:nvPr/>
          </p:nvGrpSpPr>
          <p:grpSpPr>
            <a:xfrm>
              <a:off x="2771800" y="2289411"/>
              <a:ext cx="882397" cy="556341"/>
              <a:chOff x="2771800" y="2289411"/>
              <a:chExt cx="1018860" cy="642379"/>
            </a:xfrm>
          </p:grpSpPr>
          <p:sp>
            <p:nvSpPr>
              <p:cNvPr id="451" name="Rectangle: Rounded Corners 450">
                <a:extLst>
                  <a:ext uri="{FF2B5EF4-FFF2-40B4-BE49-F238E27FC236}">
                    <a16:creationId xmlns:a16="http://schemas.microsoft.com/office/drawing/2014/main" id="{4E20A4ED-1805-FE88-A42E-73572AABBEBD}"/>
                  </a:ext>
                </a:extLst>
              </p:cNvPr>
              <p:cNvSpPr/>
              <p:nvPr/>
            </p:nvSpPr>
            <p:spPr>
              <a:xfrm>
                <a:off x="2944065" y="2355726"/>
                <a:ext cx="846595" cy="503882"/>
              </a:xfrm>
              <a:prstGeom prst="roundRect">
                <a:avLst>
                  <a:gd name="adj" fmla="val 7693"/>
                </a:avLst>
              </a:prstGeom>
              <a:noFill/>
              <a:ln w="28575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DE0FF56D-6C5E-9FDD-075C-0E97FEADE6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786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FD9F5DD9-65F7-0226-EFFF-A1B090773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90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F87AE411-AD0B-725A-A0D3-E27C13C8E6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9832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2AE5E83B-2C6B-385A-5298-09823AE20D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5856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C582EAD5-E170-3137-1FBF-A601507535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864" y="2931790"/>
                <a:ext cx="360040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16BFF81A-5C6E-59FA-99A2-AF46096EE6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832" y="2931790"/>
                <a:ext cx="216024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B3226A13-97F6-6C2B-280B-6FC4D80521CF}"/>
                  </a:ext>
                </a:extLst>
              </p:cNvPr>
              <p:cNvGrpSpPr/>
              <p:nvPr/>
            </p:nvGrpSpPr>
            <p:grpSpPr>
              <a:xfrm>
                <a:off x="3011799" y="2418384"/>
                <a:ext cx="72008" cy="72008"/>
                <a:chOff x="2987824" y="2427734"/>
                <a:chExt cx="72008" cy="72008"/>
              </a:xfrm>
            </p:grpSpPr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312ACCFD-7DD5-D90E-9A16-18AE28A9C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2427734"/>
                  <a:ext cx="0" cy="72008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D57D65DC-5DDD-4C1A-B94F-EA2C11A4D3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87824" y="2427734"/>
                  <a:ext cx="72008" cy="0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C7F6A9B8-FFAF-76EB-22E6-F7695C54AF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84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6B625E16-E999-93D6-FD20-7377AA639C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84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7ED34824-3ABA-D650-F79E-7F9BCA5253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872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EAC59E83-1CBB-5933-5D69-29259DBDA7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896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1A89913D-0B6B-69A3-BFD3-BCDFA58370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388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6A12560E-1300-A6C5-5364-9CACF46E7A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88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405A31FE-9A75-A778-42DF-9A0A5080D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289411"/>
                <a:ext cx="0" cy="642249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6DB0E190-6542-CA81-C85A-16BB23401E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3808" y="2355726"/>
                <a:ext cx="0" cy="5759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C48A8E55-09E6-0B63-7AF7-9A460169E2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289411"/>
                <a:ext cx="144016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AA4427D7-2F4D-43E9-3C05-E199B1E41E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355726"/>
                <a:ext cx="72008" cy="0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98E0ACCB-3F02-AC06-79FF-8E1EBD1C73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3808" y="2931660"/>
                <a:ext cx="59979" cy="43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153A6F5A-AAC7-35B6-8672-DA750BDA8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2547" y="2289411"/>
                <a:ext cx="0" cy="66315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4E34501C-A63C-6BF7-A43A-4CB287A698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655175"/>
                <a:ext cx="747" cy="1905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73D129C5-8584-13CF-FB29-C85D485B6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5311" y="2454388"/>
                <a:ext cx="0" cy="11736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87E9269C-B769-0BEF-0AA6-2CC218E57B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7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95F73E4B-05BF-338D-C09D-4A4C92B3B9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6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05A987EF-A9CA-B358-407C-5B9F5A3D3D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569268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375301E3-A854-BAFE-D581-5E63F4487C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81326" y="2655175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76E7FF0D-1F1A-C14F-5D7E-BBDB93D7FB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845752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039B6D9E-E7AF-7CF2-F126-BF6F0CC0BC37}"/>
                </a:ext>
              </a:extLst>
            </p:cNvPr>
            <p:cNvSpPr txBox="1"/>
            <p:nvPr/>
          </p:nvSpPr>
          <p:spPr>
            <a:xfrm>
              <a:off x="2988179" y="2397785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tx2"/>
                  </a:solidFill>
                </a:rPr>
                <a:t>GPU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29C71BD4-5DD5-FBFF-0E67-546717C170E1}"/>
              </a:ext>
            </a:extLst>
          </p:cNvPr>
          <p:cNvGrpSpPr/>
          <p:nvPr/>
        </p:nvGrpSpPr>
        <p:grpSpPr>
          <a:xfrm>
            <a:off x="725201" y="2273686"/>
            <a:ext cx="648070" cy="783337"/>
            <a:chOff x="5220072" y="2148453"/>
            <a:chExt cx="648070" cy="783337"/>
          </a:xfrm>
        </p:grpSpPr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id="{57FD4297-9493-94BA-F946-EEE5F795EBF4}"/>
                </a:ext>
              </a:extLst>
            </p:cNvPr>
            <p:cNvGrpSpPr/>
            <p:nvPr/>
          </p:nvGrpSpPr>
          <p:grpSpPr>
            <a:xfrm>
              <a:off x="5220072" y="2148453"/>
              <a:ext cx="648070" cy="186818"/>
              <a:chOff x="5220072" y="2148453"/>
              <a:chExt cx="648070" cy="186818"/>
            </a:xfrm>
          </p:grpSpPr>
          <p:sp>
            <p:nvSpPr>
              <p:cNvPr id="496" name="Rectangle: Rounded Corners 495">
                <a:extLst>
                  <a:ext uri="{FF2B5EF4-FFF2-40B4-BE49-F238E27FC236}">
                    <a16:creationId xmlns:a16="http://schemas.microsoft.com/office/drawing/2014/main" id="{4059CDD6-6E92-F1FD-C44F-BB348706F918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3EFAC21D-EBAA-712D-1D9A-B99A1E16C663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3CFFE370-2089-B49D-7B99-2380F5903970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119279A9-CDD3-F6A8-8E9B-C80A5FA25002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C4B86D80-4885-A734-0FD4-FD5D0DF42AA5}"/>
                </a:ext>
              </a:extLst>
            </p:cNvPr>
            <p:cNvGrpSpPr/>
            <p:nvPr/>
          </p:nvGrpSpPr>
          <p:grpSpPr>
            <a:xfrm>
              <a:off x="5220072" y="2356808"/>
              <a:ext cx="648070" cy="186818"/>
              <a:chOff x="5220072" y="2148453"/>
              <a:chExt cx="648070" cy="186818"/>
            </a:xfrm>
          </p:grpSpPr>
          <p:sp>
            <p:nvSpPr>
              <p:cNvPr id="492" name="Rectangle: Rounded Corners 491">
                <a:extLst>
                  <a:ext uri="{FF2B5EF4-FFF2-40B4-BE49-F238E27FC236}">
                    <a16:creationId xmlns:a16="http://schemas.microsoft.com/office/drawing/2014/main" id="{7008964A-03E8-5950-9EE0-E0FE160B13FA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8702E155-95AE-3B81-24CF-298959E84DA9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F31E2E8A-0251-B979-C1CD-65DA5278A874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278ED5F1-D8E1-DA9D-A858-EFFDB56CFD2C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3" name="Group 482">
              <a:extLst>
                <a:ext uri="{FF2B5EF4-FFF2-40B4-BE49-F238E27FC236}">
                  <a16:creationId xmlns:a16="http://schemas.microsoft.com/office/drawing/2014/main" id="{1B2ADC50-C5B0-7ACD-A7B2-6F5CB235EBAB}"/>
                </a:ext>
              </a:extLst>
            </p:cNvPr>
            <p:cNvGrpSpPr/>
            <p:nvPr/>
          </p:nvGrpSpPr>
          <p:grpSpPr>
            <a:xfrm>
              <a:off x="5220072" y="2565163"/>
              <a:ext cx="648070" cy="186818"/>
              <a:chOff x="5220072" y="2148453"/>
              <a:chExt cx="648070" cy="186818"/>
            </a:xfrm>
          </p:grpSpPr>
          <p:sp>
            <p:nvSpPr>
              <p:cNvPr id="488" name="Rectangle: Rounded Corners 487">
                <a:extLst>
                  <a:ext uri="{FF2B5EF4-FFF2-40B4-BE49-F238E27FC236}">
                    <a16:creationId xmlns:a16="http://schemas.microsoft.com/office/drawing/2014/main" id="{71015F3E-329D-B2A8-D4A8-E2135992DB7F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Oval 488">
                <a:extLst>
                  <a:ext uri="{FF2B5EF4-FFF2-40B4-BE49-F238E27FC236}">
                    <a16:creationId xmlns:a16="http://schemas.microsoft.com/office/drawing/2014/main" id="{F54D53C4-9F2E-354C-B4BD-9B7085210561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93433542-B5EF-09C6-4B1A-7794E34854E8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5B72D4E7-F1A3-C292-D527-E5A58C47FF48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C4FC0BCD-4112-ACBC-4789-1DCF088516FB}"/>
                </a:ext>
              </a:extLst>
            </p:cNvPr>
            <p:cNvCxnSpPr>
              <a:cxnSpLocks/>
            </p:cNvCxnSpPr>
            <p:nvPr/>
          </p:nvCxnSpPr>
          <p:spPr>
            <a:xfrm>
              <a:off x="5544107" y="2749272"/>
              <a:ext cx="0" cy="11051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FCDC55A-E08C-68F4-95E3-967280254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8103" y="2931790"/>
              <a:ext cx="72008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D2042293-B8C7-4422-9279-28AC76EBB3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0072" y="2931790"/>
              <a:ext cx="258913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788089F4-7B19-4497-AFBE-564DA96198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9229" y="2931790"/>
              <a:ext cx="258913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EF36ABFB-F80C-BD42-548C-463F08584C47}"/>
              </a:ext>
            </a:extLst>
          </p:cNvPr>
          <p:cNvGrpSpPr/>
          <p:nvPr/>
        </p:nvGrpSpPr>
        <p:grpSpPr>
          <a:xfrm>
            <a:off x="3478385" y="2273686"/>
            <a:ext cx="648070" cy="783337"/>
            <a:chOff x="5220072" y="2148453"/>
            <a:chExt cx="648070" cy="783337"/>
          </a:xfrm>
        </p:grpSpPr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2862E0A4-2524-6B82-43F1-17CDC978B5D5}"/>
                </a:ext>
              </a:extLst>
            </p:cNvPr>
            <p:cNvGrpSpPr/>
            <p:nvPr/>
          </p:nvGrpSpPr>
          <p:grpSpPr>
            <a:xfrm>
              <a:off x="5220072" y="2148453"/>
              <a:ext cx="648070" cy="186818"/>
              <a:chOff x="5220072" y="2148453"/>
              <a:chExt cx="648070" cy="186818"/>
            </a:xfrm>
          </p:grpSpPr>
          <p:sp>
            <p:nvSpPr>
              <p:cNvPr id="516" name="Rectangle: Rounded Corners 515">
                <a:extLst>
                  <a:ext uri="{FF2B5EF4-FFF2-40B4-BE49-F238E27FC236}">
                    <a16:creationId xmlns:a16="http://schemas.microsoft.com/office/drawing/2014/main" id="{E6380FBF-67B8-75A3-5B23-BEDD69FC8A03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6F504364-C8EA-381B-9108-F16661F557D4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54CAAF34-65F8-7361-4534-BF784142C279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284E1087-2139-ED16-86D7-28F6E1B2C068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A8E019EC-5B84-DC30-31EB-A70F3AB3344E}"/>
                </a:ext>
              </a:extLst>
            </p:cNvPr>
            <p:cNvGrpSpPr/>
            <p:nvPr/>
          </p:nvGrpSpPr>
          <p:grpSpPr>
            <a:xfrm>
              <a:off x="5220072" y="2356808"/>
              <a:ext cx="648070" cy="186818"/>
              <a:chOff x="5220072" y="2148453"/>
              <a:chExt cx="648070" cy="186818"/>
            </a:xfrm>
          </p:grpSpPr>
          <p:sp>
            <p:nvSpPr>
              <p:cNvPr id="512" name="Rectangle: Rounded Corners 511">
                <a:extLst>
                  <a:ext uri="{FF2B5EF4-FFF2-40B4-BE49-F238E27FC236}">
                    <a16:creationId xmlns:a16="http://schemas.microsoft.com/office/drawing/2014/main" id="{A23AECEB-4CEE-A242-9ACF-4E02A6DDB51A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A6C3E103-0441-6301-63F1-E62590DCCD75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D6C571C0-F7D6-4B5C-2B4B-13F2249E8E35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D2C7203C-8277-F14E-33D1-34412EB755E0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CE96274C-69B3-33F5-7CCC-796C4A0D8CFE}"/>
                </a:ext>
              </a:extLst>
            </p:cNvPr>
            <p:cNvGrpSpPr/>
            <p:nvPr/>
          </p:nvGrpSpPr>
          <p:grpSpPr>
            <a:xfrm>
              <a:off x="5220072" y="2565163"/>
              <a:ext cx="648070" cy="186818"/>
              <a:chOff x="5220072" y="2148453"/>
              <a:chExt cx="648070" cy="186818"/>
            </a:xfrm>
          </p:grpSpPr>
          <p:sp>
            <p:nvSpPr>
              <p:cNvPr id="508" name="Rectangle: Rounded Corners 507">
                <a:extLst>
                  <a:ext uri="{FF2B5EF4-FFF2-40B4-BE49-F238E27FC236}">
                    <a16:creationId xmlns:a16="http://schemas.microsoft.com/office/drawing/2014/main" id="{FB491427-7C0F-F1EB-1933-C489DB909BCF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A5378614-F774-0D05-2AE2-FF5CED2CC6F6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5B4FC2B6-92AA-3E6D-21AD-1ED9D9A0D47C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D53AAE09-7C64-6FB6-EEB5-9B37C764DAF3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86311F66-1EEC-FFC9-C43E-880B24756CCD}"/>
                </a:ext>
              </a:extLst>
            </p:cNvPr>
            <p:cNvCxnSpPr>
              <a:cxnSpLocks/>
            </p:cNvCxnSpPr>
            <p:nvPr/>
          </p:nvCxnSpPr>
          <p:spPr>
            <a:xfrm>
              <a:off x="5544107" y="2749272"/>
              <a:ext cx="0" cy="11051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Connector 504">
              <a:extLst>
                <a:ext uri="{FF2B5EF4-FFF2-40B4-BE49-F238E27FC236}">
                  <a16:creationId xmlns:a16="http://schemas.microsoft.com/office/drawing/2014/main" id="{74F2FE77-990A-8BDD-E9CA-AA90ACDE0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8103" y="2931790"/>
              <a:ext cx="72008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470F9334-0762-0C2F-CE2E-9ABD38C02B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0072" y="2931790"/>
              <a:ext cx="258913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>
              <a:extLst>
                <a:ext uri="{FF2B5EF4-FFF2-40B4-BE49-F238E27FC236}">
                  <a16:creationId xmlns:a16="http://schemas.microsoft.com/office/drawing/2014/main" id="{C289C8E7-1458-A66B-EE53-BD9D2D088A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9229" y="2931790"/>
              <a:ext cx="258913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16E4F25F-50A7-07F9-46E6-EC720C5B65E9}"/>
              </a:ext>
            </a:extLst>
          </p:cNvPr>
          <p:cNvGrpSpPr/>
          <p:nvPr/>
        </p:nvGrpSpPr>
        <p:grpSpPr>
          <a:xfrm>
            <a:off x="6183170" y="1668824"/>
            <a:ext cx="648070" cy="783337"/>
            <a:chOff x="5220072" y="2148453"/>
            <a:chExt cx="648070" cy="783337"/>
          </a:xfrm>
        </p:grpSpPr>
        <p:grpSp>
          <p:nvGrpSpPr>
            <p:cNvPr id="521" name="Group 520">
              <a:extLst>
                <a:ext uri="{FF2B5EF4-FFF2-40B4-BE49-F238E27FC236}">
                  <a16:creationId xmlns:a16="http://schemas.microsoft.com/office/drawing/2014/main" id="{C4DAAAC4-AF31-2E65-B93A-CA31B9614A90}"/>
                </a:ext>
              </a:extLst>
            </p:cNvPr>
            <p:cNvGrpSpPr/>
            <p:nvPr/>
          </p:nvGrpSpPr>
          <p:grpSpPr>
            <a:xfrm>
              <a:off x="5220072" y="2148453"/>
              <a:ext cx="648070" cy="186818"/>
              <a:chOff x="5220072" y="2148453"/>
              <a:chExt cx="648070" cy="186818"/>
            </a:xfrm>
          </p:grpSpPr>
          <p:sp>
            <p:nvSpPr>
              <p:cNvPr id="536" name="Rectangle: Rounded Corners 535">
                <a:extLst>
                  <a:ext uri="{FF2B5EF4-FFF2-40B4-BE49-F238E27FC236}">
                    <a16:creationId xmlns:a16="http://schemas.microsoft.com/office/drawing/2014/main" id="{35194569-6F9B-EC17-D9EB-3AAE5C720F2D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Oval 536">
                <a:extLst>
                  <a:ext uri="{FF2B5EF4-FFF2-40B4-BE49-F238E27FC236}">
                    <a16:creationId xmlns:a16="http://schemas.microsoft.com/office/drawing/2014/main" id="{3309C5F0-2768-0058-5E5E-E12A5381D437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Oval 537">
                <a:extLst>
                  <a:ext uri="{FF2B5EF4-FFF2-40B4-BE49-F238E27FC236}">
                    <a16:creationId xmlns:a16="http://schemas.microsoft.com/office/drawing/2014/main" id="{9801828E-EC33-F6BB-81A2-7E108B586CED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Oval 538">
                <a:extLst>
                  <a:ext uri="{FF2B5EF4-FFF2-40B4-BE49-F238E27FC236}">
                    <a16:creationId xmlns:a16="http://schemas.microsoft.com/office/drawing/2014/main" id="{FD10F527-52CC-46F2-2F16-430A50B15818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4C689E7B-079D-AC7C-2C98-B26DBEA99315}"/>
                </a:ext>
              </a:extLst>
            </p:cNvPr>
            <p:cNvGrpSpPr/>
            <p:nvPr/>
          </p:nvGrpSpPr>
          <p:grpSpPr>
            <a:xfrm>
              <a:off x="5220072" y="2356808"/>
              <a:ext cx="648070" cy="186818"/>
              <a:chOff x="5220072" y="2148453"/>
              <a:chExt cx="648070" cy="186818"/>
            </a:xfrm>
          </p:grpSpPr>
          <p:sp>
            <p:nvSpPr>
              <p:cNvPr id="532" name="Rectangle: Rounded Corners 531">
                <a:extLst>
                  <a:ext uri="{FF2B5EF4-FFF2-40B4-BE49-F238E27FC236}">
                    <a16:creationId xmlns:a16="http://schemas.microsoft.com/office/drawing/2014/main" id="{903A50A7-F2BE-ACBD-7FD7-12BDDAE52D8B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Oval 532">
                <a:extLst>
                  <a:ext uri="{FF2B5EF4-FFF2-40B4-BE49-F238E27FC236}">
                    <a16:creationId xmlns:a16="http://schemas.microsoft.com/office/drawing/2014/main" id="{7E7B93D1-7CD5-95C6-A243-C833102B731F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Oval 533">
                <a:extLst>
                  <a:ext uri="{FF2B5EF4-FFF2-40B4-BE49-F238E27FC236}">
                    <a16:creationId xmlns:a16="http://schemas.microsoft.com/office/drawing/2014/main" id="{6DB6DD95-6A6B-9B60-9F8B-37EDB4461376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Oval 534">
                <a:extLst>
                  <a:ext uri="{FF2B5EF4-FFF2-40B4-BE49-F238E27FC236}">
                    <a16:creationId xmlns:a16="http://schemas.microsoft.com/office/drawing/2014/main" id="{7E9A641D-F4A7-1F16-72E6-F8129F418A03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2E40CEDF-52EB-0A95-5135-36FCB1ECF436}"/>
                </a:ext>
              </a:extLst>
            </p:cNvPr>
            <p:cNvGrpSpPr/>
            <p:nvPr/>
          </p:nvGrpSpPr>
          <p:grpSpPr>
            <a:xfrm>
              <a:off x="5220072" y="2565163"/>
              <a:ext cx="648070" cy="186818"/>
              <a:chOff x="5220072" y="2148453"/>
              <a:chExt cx="648070" cy="186818"/>
            </a:xfrm>
          </p:grpSpPr>
          <p:sp>
            <p:nvSpPr>
              <p:cNvPr id="528" name="Rectangle: Rounded Corners 527">
                <a:extLst>
                  <a:ext uri="{FF2B5EF4-FFF2-40B4-BE49-F238E27FC236}">
                    <a16:creationId xmlns:a16="http://schemas.microsoft.com/office/drawing/2014/main" id="{DA477714-6702-60AE-473E-90003D449B2A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Oval 528">
                <a:extLst>
                  <a:ext uri="{FF2B5EF4-FFF2-40B4-BE49-F238E27FC236}">
                    <a16:creationId xmlns:a16="http://schemas.microsoft.com/office/drawing/2014/main" id="{0FA1BE90-7BC9-7F79-9103-8BA30EA5276C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Oval 529">
                <a:extLst>
                  <a:ext uri="{FF2B5EF4-FFF2-40B4-BE49-F238E27FC236}">
                    <a16:creationId xmlns:a16="http://schemas.microsoft.com/office/drawing/2014/main" id="{06E96A53-2942-C227-F842-AFEEA616B580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Oval 530">
                <a:extLst>
                  <a:ext uri="{FF2B5EF4-FFF2-40B4-BE49-F238E27FC236}">
                    <a16:creationId xmlns:a16="http://schemas.microsoft.com/office/drawing/2014/main" id="{61D416FE-B2E2-18C9-B61C-E4818974E468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65353695-1AF8-2FF3-B5AE-B75721CDB920}"/>
                </a:ext>
              </a:extLst>
            </p:cNvPr>
            <p:cNvCxnSpPr>
              <a:cxnSpLocks/>
            </p:cNvCxnSpPr>
            <p:nvPr/>
          </p:nvCxnSpPr>
          <p:spPr>
            <a:xfrm>
              <a:off x="5544107" y="2749272"/>
              <a:ext cx="0" cy="11051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084628CA-8EA2-4313-7CA1-A44D0574B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8103" y="2931790"/>
              <a:ext cx="72008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99D8F28C-4906-A3A2-6F29-460B8F81A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0072" y="2931790"/>
              <a:ext cx="258913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DB7E010E-8FE7-507F-2187-017FD64E8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9229" y="2931790"/>
              <a:ext cx="258913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D4ED97D2-06B4-A43C-A031-EDC26DFA2BD3}"/>
              </a:ext>
            </a:extLst>
          </p:cNvPr>
          <p:cNvGrpSpPr/>
          <p:nvPr/>
        </p:nvGrpSpPr>
        <p:grpSpPr>
          <a:xfrm>
            <a:off x="6191856" y="3057023"/>
            <a:ext cx="648070" cy="783337"/>
            <a:chOff x="5220072" y="2148453"/>
            <a:chExt cx="648070" cy="783337"/>
          </a:xfrm>
        </p:grpSpPr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53E4B5FF-BC03-D33C-BA8D-74674B297B56}"/>
                </a:ext>
              </a:extLst>
            </p:cNvPr>
            <p:cNvGrpSpPr/>
            <p:nvPr/>
          </p:nvGrpSpPr>
          <p:grpSpPr>
            <a:xfrm>
              <a:off x="5220072" y="2148453"/>
              <a:ext cx="648070" cy="186818"/>
              <a:chOff x="5220072" y="2148453"/>
              <a:chExt cx="648070" cy="186818"/>
            </a:xfrm>
          </p:grpSpPr>
          <p:sp>
            <p:nvSpPr>
              <p:cNvPr id="556" name="Rectangle: Rounded Corners 555">
                <a:extLst>
                  <a:ext uri="{FF2B5EF4-FFF2-40B4-BE49-F238E27FC236}">
                    <a16:creationId xmlns:a16="http://schemas.microsoft.com/office/drawing/2014/main" id="{C5477C15-862C-E482-1FCF-05DD18C80C03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Oval 556">
                <a:extLst>
                  <a:ext uri="{FF2B5EF4-FFF2-40B4-BE49-F238E27FC236}">
                    <a16:creationId xmlns:a16="http://schemas.microsoft.com/office/drawing/2014/main" id="{4FF5D6E5-17BF-3DFB-CC92-BE670837D674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Oval 557">
                <a:extLst>
                  <a:ext uri="{FF2B5EF4-FFF2-40B4-BE49-F238E27FC236}">
                    <a16:creationId xmlns:a16="http://schemas.microsoft.com/office/drawing/2014/main" id="{21C1804A-3D5E-C715-0C63-356256F0D36B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Oval 558">
                <a:extLst>
                  <a:ext uri="{FF2B5EF4-FFF2-40B4-BE49-F238E27FC236}">
                    <a16:creationId xmlns:a16="http://schemas.microsoft.com/office/drawing/2014/main" id="{390326A0-5042-F111-31A0-76D27D4252DA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E5F73211-79FA-13F0-5479-4C7BC2F9FC45}"/>
                </a:ext>
              </a:extLst>
            </p:cNvPr>
            <p:cNvGrpSpPr/>
            <p:nvPr/>
          </p:nvGrpSpPr>
          <p:grpSpPr>
            <a:xfrm>
              <a:off x="5220072" y="2356808"/>
              <a:ext cx="648070" cy="186818"/>
              <a:chOff x="5220072" y="2148453"/>
              <a:chExt cx="648070" cy="186818"/>
            </a:xfrm>
          </p:grpSpPr>
          <p:sp>
            <p:nvSpPr>
              <p:cNvPr id="552" name="Rectangle: Rounded Corners 551">
                <a:extLst>
                  <a:ext uri="{FF2B5EF4-FFF2-40B4-BE49-F238E27FC236}">
                    <a16:creationId xmlns:a16="http://schemas.microsoft.com/office/drawing/2014/main" id="{D7B15A92-5940-86DB-CF56-C6D280ABE735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Oval 552">
                <a:extLst>
                  <a:ext uri="{FF2B5EF4-FFF2-40B4-BE49-F238E27FC236}">
                    <a16:creationId xmlns:a16="http://schemas.microsoft.com/office/drawing/2014/main" id="{A59663AC-16F0-A267-17D7-2CBC1D6BFD93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Oval 553">
                <a:extLst>
                  <a:ext uri="{FF2B5EF4-FFF2-40B4-BE49-F238E27FC236}">
                    <a16:creationId xmlns:a16="http://schemas.microsoft.com/office/drawing/2014/main" id="{DDE2905A-2805-E497-E2B5-409EE77E367B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Oval 554">
                <a:extLst>
                  <a:ext uri="{FF2B5EF4-FFF2-40B4-BE49-F238E27FC236}">
                    <a16:creationId xmlns:a16="http://schemas.microsoft.com/office/drawing/2014/main" id="{2FCF78A0-3309-BE73-343B-93BD9FF993C8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3FAEB282-6568-8FB2-E3F1-7460F0AF9DC6}"/>
                </a:ext>
              </a:extLst>
            </p:cNvPr>
            <p:cNvGrpSpPr/>
            <p:nvPr/>
          </p:nvGrpSpPr>
          <p:grpSpPr>
            <a:xfrm>
              <a:off x="5220072" y="2565163"/>
              <a:ext cx="648070" cy="186818"/>
              <a:chOff x="5220072" y="2148453"/>
              <a:chExt cx="648070" cy="186818"/>
            </a:xfrm>
          </p:grpSpPr>
          <p:sp>
            <p:nvSpPr>
              <p:cNvPr id="548" name="Rectangle: Rounded Corners 547">
                <a:extLst>
                  <a:ext uri="{FF2B5EF4-FFF2-40B4-BE49-F238E27FC236}">
                    <a16:creationId xmlns:a16="http://schemas.microsoft.com/office/drawing/2014/main" id="{7F90C3D0-BB33-7BA9-C65D-2D673AFBB63F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Oval 548">
                <a:extLst>
                  <a:ext uri="{FF2B5EF4-FFF2-40B4-BE49-F238E27FC236}">
                    <a16:creationId xmlns:a16="http://schemas.microsoft.com/office/drawing/2014/main" id="{2B153170-3500-2237-007E-EC5CC6AE4737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Oval 549">
                <a:extLst>
                  <a:ext uri="{FF2B5EF4-FFF2-40B4-BE49-F238E27FC236}">
                    <a16:creationId xmlns:a16="http://schemas.microsoft.com/office/drawing/2014/main" id="{38DE1015-0D6D-D201-3D1A-2A407D4E4415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Oval 550">
                <a:extLst>
                  <a:ext uri="{FF2B5EF4-FFF2-40B4-BE49-F238E27FC236}">
                    <a16:creationId xmlns:a16="http://schemas.microsoft.com/office/drawing/2014/main" id="{35E7B9FC-6555-9D10-E71C-D0844CE9039B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060AA9B0-E1DB-6F82-4701-5A3BD2F5C10D}"/>
                </a:ext>
              </a:extLst>
            </p:cNvPr>
            <p:cNvCxnSpPr>
              <a:cxnSpLocks/>
            </p:cNvCxnSpPr>
            <p:nvPr/>
          </p:nvCxnSpPr>
          <p:spPr>
            <a:xfrm>
              <a:off x="5544107" y="2749272"/>
              <a:ext cx="0" cy="11051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C4C79919-5557-7784-5BC8-24FF3A72C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8103" y="2931790"/>
              <a:ext cx="72008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7A4EFE6C-57F6-2575-8363-7F25E870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0072" y="2931790"/>
              <a:ext cx="258913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75E9FAE8-ECE1-647D-56BB-0A945A6796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9229" y="2931790"/>
              <a:ext cx="258913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377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A752F0-01B0-4544-BEB4-4DC5CBCA2651}"/>
              </a:ext>
            </a:extLst>
          </p:cNvPr>
          <p:cNvSpPr/>
          <p:nvPr/>
        </p:nvSpPr>
        <p:spPr>
          <a:xfrm>
            <a:off x="585241" y="924442"/>
            <a:ext cx="2114551" cy="3519515"/>
          </a:xfrm>
          <a:prstGeom prst="roundRect">
            <a:avLst/>
          </a:prstGeom>
          <a:solidFill>
            <a:schemeClr val="accent5"/>
          </a:solidFill>
          <a:ln w="285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8AD706-4DF4-4A66-B249-1E140B4010CE}"/>
              </a:ext>
            </a:extLst>
          </p:cNvPr>
          <p:cNvSpPr/>
          <p:nvPr/>
        </p:nvSpPr>
        <p:spPr>
          <a:xfrm>
            <a:off x="3321546" y="924442"/>
            <a:ext cx="2114550" cy="3519515"/>
          </a:xfrm>
          <a:prstGeom prst="roundRect">
            <a:avLst/>
          </a:prstGeom>
          <a:solidFill>
            <a:schemeClr val="accent5"/>
          </a:solidFill>
          <a:ln w="285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7CC885-0EA3-440A-BCB0-6CD6C79BE6C8}"/>
              </a:ext>
            </a:extLst>
          </p:cNvPr>
          <p:cNvSpPr/>
          <p:nvPr/>
        </p:nvSpPr>
        <p:spPr>
          <a:xfrm>
            <a:off x="6057850" y="924442"/>
            <a:ext cx="2114550" cy="3519515"/>
          </a:xfrm>
          <a:prstGeom prst="roundRect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AC853CD-1DB1-4288-895D-521755506DFA}"/>
              </a:ext>
            </a:extLst>
          </p:cNvPr>
          <p:cNvSpPr/>
          <p:nvPr/>
        </p:nvSpPr>
        <p:spPr>
          <a:xfrm>
            <a:off x="2716889" y="2450276"/>
            <a:ext cx="578180" cy="273844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0E1EA6-7FFE-485C-8A9B-8B02ADAD7630}"/>
              </a:ext>
            </a:extLst>
          </p:cNvPr>
          <p:cNvSpPr txBox="1"/>
          <p:nvPr/>
        </p:nvSpPr>
        <p:spPr>
          <a:xfrm>
            <a:off x="731918" y="975404"/>
            <a:ext cx="1861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</a:p>
          <a:p>
            <a:r>
              <a:rPr lang="de-DE" dirty="0" err="1"/>
              <a:t>One</a:t>
            </a:r>
            <a:r>
              <a:rPr lang="de-DE" dirty="0"/>
              <a:t> GPU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343200-7ADB-4141-8756-590B6ECAD242}"/>
              </a:ext>
            </a:extLst>
          </p:cNvPr>
          <p:cNvSpPr txBox="1"/>
          <p:nvPr/>
        </p:nvSpPr>
        <p:spPr>
          <a:xfrm>
            <a:off x="3513744" y="1005450"/>
            <a:ext cx="174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</a:p>
          <a:p>
            <a:r>
              <a:rPr lang="de-DE" dirty="0"/>
              <a:t>multiple GPUs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B331E4-81D2-455A-B8E4-E5868EEBB78D}"/>
              </a:ext>
            </a:extLst>
          </p:cNvPr>
          <p:cNvSpPr txBox="1"/>
          <p:nvPr/>
        </p:nvSpPr>
        <p:spPr>
          <a:xfrm>
            <a:off x="6081444" y="967793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Multiple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multiple GPUs</a:t>
            </a:r>
            <a:endParaRPr lang="en-US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21F7B71D-0A46-4EDF-A28C-F4CB6054F319}"/>
              </a:ext>
            </a:extLst>
          </p:cNvPr>
          <p:cNvSpPr/>
          <p:nvPr/>
        </p:nvSpPr>
        <p:spPr>
          <a:xfrm>
            <a:off x="5457883" y="2450276"/>
            <a:ext cx="578180" cy="273844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7C40A733-1FF9-2B02-260C-4216E75C0932}"/>
              </a:ext>
            </a:extLst>
          </p:cNvPr>
          <p:cNvGrpSpPr/>
          <p:nvPr/>
        </p:nvGrpSpPr>
        <p:grpSpPr>
          <a:xfrm>
            <a:off x="1611859" y="2323023"/>
            <a:ext cx="882397" cy="556341"/>
            <a:chOff x="2771800" y="2289411"/>
            <a:chExt cx="882397" cy="556341"/>
          </a:xfrm>
        </p:grpSpPr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A2D48C36-5992-D7F2-437D-56E5F0A37C9A}"/>
                </a:ext>
              </a:extLst>
            </p:cNvPr>
            <p:cNvGrpSpPr/>
            <p:nvPr/>
          </p:nvGrpSpPr>
          <p:grpSpPr>
            <a:xfrm>
              <a:off x="2771800" y="2289411"/>
              <a:ext cx="882397" cy="556341"/>
              <a:chOff x="2771800" y="2289411"/>
              <a:chExt cx="1018860" cy="642379"/>
            </a:xfrm>
          </p:grpSpPr>
          <p:sp>
            <p:nvSpPr>
              <p:cNvPr id="259" name="Rectangle: Rounded Corners 258">
                <a:extLst>
                  <a:ext uri="{FF2B5EF4-FFF2-40B4-BE49-F238E27FC236}">
                    <a16:creationId xmlns:a16="http://schemas.microsoft.com/office/drawing/2014/main" id="{9C50DAE6-C992-4E9C-D262-5429E09CDBB1}"/>
                  </a:ext>
                </a:extLst>
              </p:cNvPr>
              <p:cNvSpPr/>
              <p:nvPr/>
            </p:nvSpPr>
            <p:spPr>
              <a:xfrm>
                <a:off x="2944065" y="2355726"/>
                <a:ext cx="846595" cy="503882"/>
              </a:xfrm>
              <a:prstGeom prst="roundRect">
                <a:avLst>
                  <a:gd name="adj" fmla="val 7693"/>
                </a:avLst>
              </a:prstGeom>
              <a:noFill/>
              <a:ln w="28575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35D1A0B1-C00C-01FE-D02A-D31A586DFB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786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2BCF9175-991E-A0D4-FB47-ACF106107E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90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37B871D1-85A0-E827-9083-8C1EB469AF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9832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A17FBDC7-3B8D-43DA-4C0D-A04B469F3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5856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95DFA5E5-6FAC-3F8A-AA8D-3F2BD4AC91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864" y="2931790"/>
                <a:ext cx="360040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1E08FBAB-4633-B2CB-F78D-AAABC085EC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832" y="2931790"/>
                <a:ext cx="216024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4291E914-D61F-81EE-2CC3-6B890FD8DC25}"/>
                  </a:ext>
                </a:extLst>
              </p:cNvPr>
              <p:cNvGrpSpPr/>
              <p:nvPr/>
            </p:nvGrpSpPr>
            <p:grpSpPr>
              <a:xfrm>
                <a:off x="3011799" y="2418384"/>
                <a:ext cx="72008" cy="72008"/>
                <a:chOff x="2987824" y="2427734"/>
                <a:chExt cx="72008" cy="72008"/>
              </a:xfrm>
            </p:grpSpPr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9AD53B99-D2BC-BFDB-F5A2-9509C4131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2427734"/>
                  <a:ext cx="0" cy="72008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DA5C5224-5AB5-6299-784D-F22F96D51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87824" y="2427734"/>
                  <a:ext cx="72008" cy="0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D8B1F33C-39C3-FA08-6D1F-0EC18CFEA5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84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37FB555E-B646-B0E9-BAFC-1D55956F88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84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FB2B32BA-845D-78AA-E622-E6A2F019A2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872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80F54189-BD25-E383-4104-27CE34D740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896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D801FA09-5FFE-AD6D-6645-E3ECF82136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388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9C4B1ED5-861A-1399-7985-34F13E8D3F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88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A842EBCB-370A-0C9C-81D9-72036FE74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289411"/>
                <a:ext cx="0" cy="642249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CDC84159-AEA6-0067-E4ED-3DE363A3A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3808" y="2355726"/>
                <a:ext cx="0" cy="5759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6FDC327F-F6DC-9330-C5A5-C31E76CB50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289411"/>
                <a:ext cx="144016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CCC7A6D9-6CC9-E542-315F-D1015636C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355726"/>
                <a:ext cx="72008" cy="0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6CCBFB9C-6DD6-9B4A-3B50-12E6A1DD47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3808" y="2931660"/>
                <a:ext cx="59979" cy="43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FF3C97CB-9010-DAB9-6E97-C9CA359DE7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2547" y="2289411"/>
                <a:ext cx="0" cy="66315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1E5DFA76-8F6B-2E65-02A5-8B3A7F409E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655175"/>
                <a:ext cx="747" cy="1905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36449A92-C3DA-8EFF-D47A-7FA0E4CDE8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5311" y="2454388"/>
                <a:ext cx="0" cy="11736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293A75EB-D597-7221-29C2-A2C5469680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7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213E4AD-A4EA-BA4F-0352-668C5A413D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6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5A9A56C4-04CC-D4DD-4C24-2A4510C375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569268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62E987EC-53F6-4502-AA91-BC11308E77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81326" y="2655175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A432232A-B192-5098-DC9B-23F0A09691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845752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05698EA-E072-7569-3028-12E7E6EF40E6}"/>
                </a:ext>
              </a:extLst>
            </p:cNvPr>
            <p:cNvSpPr txBox="1"/>
            <p:nvPr/>
          </p:nvSpPr>
          <p:spPr>
            <a:xfrm>
              <a:off x="2988179" y="2397785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tx2"/>
                  </a:solidFill>
                </a:rPr>
                <a:t>GPU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879C095E-2B13-2891-7294-2D4386A12989}"/>
              </a:ext>
            </a:extLst>
          </p:cNvPr>
          <p:cNvGrpSpPr/>
          <p:nvPr/>
        </p:nvGrpSpPr>
        <p:grpSpPr>
          <a:xfrm>
            <a:off x="4389054" y="2305626"/>
            <a:ext cx="882397" cy="556341"/>
            <a:chOff x="2771800" y="2289411"/>
            <a:chExt cx="882397" cy="556341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E69E3645-79D4-066F-4509-AEFC9AE1E741}"/>
                </a:ext>
              </a:extLst>
            </p:cNvPr>
            <p:cNvGrpSpPr/>
            <p:nvPr/>
          </p:nvGrpSpPr>
          <p:grpSpPr>
            <a:xfrm>
              <a:off x="2771800" y="2289411"/>
              <a:ext cx="882397" cy="556341"/>
              <a:chOff x="2771800" y="2289411"/>
              <a:chExt cx="1018860" cy="642379"/>
            </a:xfrm>
          </p:grpSpPr>
          <p:sp>
            <p:nvSpPr>
              <p:cNvPr id="291" name="Rectangle: Rounded Corners 290">
                <a:extLst>
                  <a:ext uri="{FF2B5EF4-FFF2-40B4-BE49-F238E27FC236}">
                    <a16:creationId xmlns:a16="http://schemas.microsoft.com/office/drawing/2014/main" id="{C0C6AA84-C6C9-58B7-C4E6-D52405374BFA}"/>
                  </a:ext>
                </a:extLst>
              </p:cNvPr>
              <p:cNvSpPr/>
              <p:nvPr/>
            </p:nvSpPr>
            <p:spPr>
              <a:xfrm>
                <a:off x="2944065" y="2355726"/>
                <a:ext cx="846595" cy="503882"/>
              </a:xfrm>
              <a:prstGeom prst="roundRect">
                <a:avLst>
                  <a:gd name="adj" fmla="val 7693"/>
                </a:avLst>
              </a:prstGeom>
              <a:noFill/>
              <a:ln w="28575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CA939D22-6E1D-1563-A697-DE65DD06A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786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665FB162-C26F-DB72-4691-F966EAC845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90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827D6154-D8C4-5AEB-6FCE-7475991831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9832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08CC1EA2-F234-6B1E-E53C-40EFFA141F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5856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89DA27E8-9794-40E4-C367-FF8C09D234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864" y="2931790"/>
                <a:ext cx="360040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DF9B2CBD-B1E5-4824-A842-087BC61C70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832" y="2931790"/>
                <a:ext cx="216024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CDB0B900-7FF1-66EE-D4BB-F584E76295F8}"/>
                  </a:ext>
                </a:extLst>
              </p:cNvPr>
              <p:cNvGrpSpPr/>
              <p:nvPr/>
            </p:nvGrpSpPr>
            <p:grpSpPr>
              <a:xfrm>
                <a:off x="3011799" y="2418384"/>
                <a:ext cx="72008" cy="72008"/>
                <a:chOff x="2987824" y="2427734"/>
                <a:chExt cx="72008" cy="72008"/>
              </a:xfrm>
            </p:grpSpPr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A2D65AFE-6342-F381-A351-6A2796FBAB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2427734"/>
                  <a:ext cx="0" cy="72008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09AC93AC-F13D-B123-2271-41E45F6F8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87824" y="2427734"/>
                  <a:ext cx="72008" cy="0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C8E1CC61-1D57-4B0B-46B9-6A9C5E4FC1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84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24E011FB-10B2-BA05-9336-E72B231549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84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9F98AFAC-055C-A19B-990B-F456C8438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872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61149143-950F-8969-4ECF-751A6E7AB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896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B8B6BC55-99E9-A32B-37FD-A7203976B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388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C0D37197-3E5C-76D5-45D7-3E247C593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88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10ECA4A-FE76-E8D6-C4CD-4D4A641F37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289411"/>
                <a:ext cx="0" cy="642249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0D8CE0CB-5EA9-E4C5-C597-FBD4859B6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3808" y="2355726"/>
                <a:ext cx="0" cy="5759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7FFF7524-D469-37AF-B647-14F930ADD4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289411"/>
                <a:ext cx="144016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DEBA7F5B-E786-D0CD-5312-81D4ADC7B6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355726"/>
                <a:ext cx="72008" cy="0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88617ED5-8AC6-9A50-4FE9-92E6B866E2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3808" y="2931660"/>
                <a:ext cx="59979" cy="43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A71091AC-2B1E-9542-5598-86305C5C3F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2547" y="2289411"/>
                <a:ext cx="0" cy="66315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9DB7327A-CFA7-3767-420A-76C15CAC6D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655175"/>
                <a:ext cx="747" cy="1905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2457D3C5-439A-2171-D46C-76745BFDD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5311" y="2454388"/>
                <a:ext cx="0" cy="11736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4C03C8D6-61DD-EA8D-05FE-64752F82CF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7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5CE0C03C-9A31-FD42-388F-63E3AC6522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6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B21F6DC8-EA88-A5D3-3657-60C338787F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569268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9F052BF-6DE2-7301-8C68-0CDBEDA50E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81326" y="2655175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AC574D71-4048-843A-6399-30C6452436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845752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B730386-63BE-3065-E45C-9950C291BFEE}"/>
                </a:ext>
              </a:extLst>
            </p:cNvPr>
            <p:cNvSpPr txBox="1"/>
            <p:nvPr/>
          </p:nvSpPr>
          <p:spPr>
            <a:xfrm>
              <a:off x="2988179" y="2397785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tx2"/>
                  </a:solidFill>
                </a:rPr>
                <a:t>GPU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F2A312E0-5BF7-240D-539F-6A068BC7E597}"/>
              </a:ext>
            </a:extLst>
          </p:cNvPr>
          <p:cNvGrpSpPr/>
          <p:nvPr/>
        </p:nvGrpSpPr>
        <p:grpSpPr>
          <a:xfrm>
            <a:off x="4401220" y="3038905"/>
            <a:ext cx="882397" cy="556341"/>
            <a:chOff x="2771800" y="2289411"/>
            <a:chExt cx="882397" cy="556341"/>
          </a:xfrm>
        </p:grpSpPr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D89F75CF-4ABE-F062-C0C3-AF9912768E72}"/>
                </a:ext>
              </a:extLst>
            </p:cNvPr>
            <p:cNvGrpSpPr/>
            <p:nvPr/>
          </p:nvGrpSpPr>
          <p:grpSpPr>
            <a:xfrm>
              <a:off x="2771800" y="2289411"/>
              <a:ext cx="882397" cy="556341"/>
              <a:chOff x="2771800" y="2289411"/>
              <a:chExt cx="1018860" cy="642379"/>
            </a:xfrm>
          </p:grpSpPr>
          <p:sp>
            <p:nvSpPr>
              <p:cNvPr id="323" name="Rectangle: Rounded Corners 322">
                <a:extLst>
                  <a:ext uri="{FF2B5EF4-FFF2-40B4-BE49-F238E27FC236}">
                    <a16:creationId xmlns:a16="http://schemas.microsoft.com/office/drawing/2014/main" id="{1F8AEB46-6FBF-EBC4-2013-ACD67A42EE39}"/>
                  </a:ext>
                </a:extLst>
              </p:cNvPr>
              <p:cNvSpPr/>
              <p:nvPr/>
            </p:nvSpPr>
            <p:spPr>
              <a:xfrm>
                <a:off x="2944065" y="2355726"/>
                <a:ext cx="846595" cy="503882"/>
              </a:xfrm>
              <a:prstGeom prst="roundRect">
                <a:avLst>
                  <a:gd name="adj" fmla="val 7693"/>
                </a:avLst>
              </a:prstGeom>
              <a:noFill/>
              <a:ln w="28575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2C020D3E-C173-6FD2-CDA3-758130934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786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0EF1A1A4-2BF0-C1B2-09F5-A70130387D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90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A75FAB74-AFE9-C905-37DC-8FC1629121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9832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27073518-A0CD-5267-6366-D768D05CA4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5856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D60E3090-6B3B-82E5-210F-CA72315EF0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864" y="2931790"/>
                <a:ext cx="360040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E3969770-2614-2967-EE23-1866834A89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832" y="2931790"/>
                <a:ext cx="216024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CF599F46-2D48-6E3A-933F-4EC4D2E9632B}"/>
                  </a:ext>
                </a:extLst>
              </p:cNvPr>
              <p:cNvGrpSpPr/>
              <p:nvPr/>
            </p:nvGrpSpPr>
            <p:grpSpPr>
              <a:xfrm>
                <a:off x="3011799" y="2418384"/>
                <a:ext cx="72008" cy="72008"/>
                <a:chOff x="2987824" y="2427734"/>
                <a:chExt cx="72008" cy="72008"/>
              </a:xfrm>
            </p:grpSpPr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66AE74A9-C775-A19B-6B21-6EECA950B3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2427734"/>
                  <a:ext cx="0" cy="72008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480641C0-6C17-6F6B-7EDD-17024EE5F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87824" y="2427734"/>
                  <a:ext cx="72008" cy="0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755DE2C7-F3B1-8F44-26F8-03899686A9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84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FACCBC5-89BE-A1CC-D70C-373F44A047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84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7C8FF910-E5ED-A9DD-879E-E465FB678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872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AB721080-140A-8501-BAC7-58179DF05D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896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53847CDC-B9FA-391F-BB8C-52B05FF2C0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388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007F77FE-79A3-C418-3F68-AA3BA0E3C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88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AFAB4BEF-E1F7-1E62-D08C-34D2866CC7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289411"/>
                <a:ext cx="0" cy="642249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30196E89-CBA2-467E-5E05-F360F0EE8F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3808" y="2355726"/>
                <a:ext cx="0" cy="5759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4C523001-B18B-8AB6-3496-37ADBAAB2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289411"/>
                <a:ext cx="144016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76343458-E823-D624-713B-A7EAB553E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355726"/>
                <a:ext cx="72008" cy="0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3782AB0E-C4D8-B31C-617A-7E358ED98F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3808" y="2931660"/>
                <a:ext cx="59979" cy="43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C6431577-F15F-F9E3-A217-BF4994CE7B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2547" y="2289411"/>
                <a:ext cx="0" cy="66315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45AF482D-D4B1-D841-A6F5-1DCFE2CE0B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655175"/>
                <a:ext cx="747" cy="1905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15EB82F3-4825-4FB6-41CB-387C898B8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5311" y="2454388"/>
                <a:ext cx="0" cy="11736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C8879BF2-C887-89C6-5E37-2795105A87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7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0CA22595-02D1-6431-1DB0-D934628B67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6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A8E05887-64FA-5F61-B20C-224CA12BAE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569268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41395E47-556A-8C1C-78EE-F29EFC45DC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81326" y="2655175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D367E34A-F900-1CF2-3CE7-F77C3B2101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845752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45AEDD26-709E-B299-BBF9-BB1BDD57370E}"/>
                </a:ext>
              </a:extLst>
            </p:cNvPr>
            <p:cNvSpPr txBox="1"/>
            <p:nvPr/>
          </p:nvSpPr>
          <p:spPr>
            <a:xfrm>
              <a:off x="2988179" y="2397785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tx2"/>
                  </a:solidFill>
                </a:rPr>
                <a:t>GPU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5F97DF77-0C64-5BF1-AA42-543DB99BF40F}"/>
              </a:ext>
            </a:extLst>
          </p:cNvPr>
          <p:cNvGrpSpPr/>
          <p:nvPr/>
        </p:nvGrpSpPr>
        <p:grpSpPr>
          <a:xfrm>
            <a:off x="7114243" y="1663925"/>
            <a:ext cx="882397" cy="556341"/>
            <a:chOff x="2771800" y="2289411"/>
            <a:chExt cx="882397" cy="556341"/>
          </a:xfrm>
        </p:grpSpPr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21D672D4-DD80-EB59-A5E0-75B4057C4C98}"/>
                </a:ext>
              </a:extLst>
            </p:cNvPr>
            <p:cNvGrpSpPr/>
            <p:nvPr/>
          </p:nvGrpSpPr>
          <p:grpSpPr>
            <a:xfrm>
              <a:off x="2771800" y="2289411"/>
              <a:ext cx="882397" cy="556341"/>
              <a:chOff x="2771800" y="2289411"/>
              <a:chExt cx="1018860" cy="642379"/>
            </a:xfrm>
          </p:grpSpPr>
          <p:sp>
            <p:nvSpPr>
              <p:cNvPr id="355" name="Rectangle: Rounded Corners 354">
                <a:extLst>
                  <a:ext uri="{FF2B5EF4-FFF2-40B4-BE49-F238E27FC236}">
                    <a16:creationId xmlns:a16="http://schemas.microsoft.com/office/drawing/2014/main" id="{FA7826F6-96B4-51CC-6BE3-9C6CCF8C102E}"/>
                  </a:ext>
                </a:extLst>
              </p:cNvPr>
              <p:cNvSpPr/>
              <p:nvPr/>
            </p:nvSpPr>
            <p:spPr>
              <a:xfrm>
                <a:off x="2944065" y="2355726"/>
                <a:ext cx="846595" cy="503882"/>
              </a:xfrm>
              <a:prstGeom prst="roundRect">
                <a:avLst>
                  <a:gd name="adj" fmla="val 7693"/>
                </a:avLst>
              </a:prstGeom>
              <a:noFill/>
              <a:ln w="28575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AE30BA21-5B2E-6902-8E4C-B78AB3CDC1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786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3F1DD1E9-2140-856A-B8CE-6ADE26BFB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90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7BDA2D53-7A8C-BB28-B023-DBCC072D45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9832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7F45CB79-A333-3F75-A556-299896800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5856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BD2434D9-A3A8-B2F9-AF01-BB5A5B2C49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864" y="2931790"/>
                <a:ext cx="360040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57868483-1DFC-9549-A8D4-00DB0CD23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832" y="2931790"/>
                <a:ext cx="216024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id="{802A8862-E55D-54E9-A8A9-0CF87917A63F}"/>
                  </a:ext>
                </a:extLst>
              </p:cNvPr>
              <p:cNvGrpSpPr/>
              <p:nvPr/>
            </p:nvGrpSpPr>
            <p:grpSpPr>
              <a:xfrm>
                <a:off x="3011799" y="2418384"/>
                <a:ext cx="72008" cy="72008"/>
                <a:chOff x="2987824" y="2427734"/>
                <a:chExt cx="72008" cy="72008"/>
              </a:xfrm>
            </p:grpSpPr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85F34407-05F7-8839-F3E3-35EA6B05B8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2427734"/>
                  <a:ext cx="0" cy="72008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19E70C9C-97C6-BE05-0449-288140738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87824" y="2427734"/>
                  <a:ext cx="72008" cy="0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7CE3B5EA-25E8-10E6-5D95-0FFF95C5CC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84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278D8063-352D-7E6B-4FB0-424A50E11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84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C521B62B-3378-A740-D4D1-E77E851C0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872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6B859AE7-2544-C403-98A2-5D82C41DF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896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10831E1A-B7E2-7D5B-71B8-CF0FD033E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388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B9AE679B-A41A-BE0C-B7F6-1ACF44CE8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88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704D5928-533B-568A-139F-B55738C10E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289411"/>
                <a:ext cx="0" cy="642249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CA140A76-BF1D-81F4-D285-611BA997AC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3808" y="2355726"/>
                <a:ext cx="0" cy="5759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0685C96B-DAC5-8118-F5C0-4D0310FEEC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289411"/>
                <a:ext cx="144016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3800CA6E-A5E5-DF10-CC50-EC80DD5F30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355726"/>
                <a:ext cx="72008" cy="0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6AAE1F87-C8AF-2F4F-E70F-5675434747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3808" y="2931660"/>
                <a:ext cx="59979" cy="43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927037FC-B425-1421-4ABD-B51D401B0D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2547" y="2289411"/>
                <a:ext cx="0" cy="66315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EED1A075-2982-425F-8AD4-E9F2884FDE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655175"/>
                <a:ext cx="747" cy="1905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1C579F0-3D40-8488-FC1D-B782CA7FDC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5311" y="2454388"/>
                <a:ext cx="0" cy="11736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EFFD8C35-D08E-6B71-1C61-AB1B03362B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7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83155621-9DC8-8137-6C73-3D89F01E8A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6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19636FC9-994F-195B-56B0-CE486FD5F8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569268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C2AFB154-D6D1-8DD4-FFBB-DEC2222D77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81326" y="2655175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61F91D2-CBCF-9D4B-C193-21FCE67A38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845752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E8C3F06D-B29E-3368-7F0E-4012BF735889}"/>
                </a:ext>
              </a:extLst>
            </p:cNvPr>
            <p:cNvSpPr txBox="1"/>
            <p:nvPr/>
          </p:nvSpPr>
          <p:spPr>
            <a:xfrm>
              <a:off x="2988179" y="2397785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tx2"/>
                  </a:solidFill>
                </a:rPr>
                <a:t>GPU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7363513F-CF1B-3C73-9AF7-7320BA1B6171}"/>
              </a:ext>
            </a:extLst>
          </p:cNvPr>
          <p:cNvGrpSpPr/>
          <p:nvPr/>
        </p:nvGrpSpPr>
        <p:grpSpPr>
          <a:xfrm>
            <a:off x="7118898" y="2363032"/>
            <a:ext cx="882397" cy="556341"/>
            <a:chOff x="2771800" y="2289411"/>
            <a:chExt cx="882397" cy="556341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280DC8B5-8240-FAEB-2AE9-563C6359658B}"/>
                </a:ext>
              </a:extLst>
            </p:cNvPr>
            <p:cNvGrpSpPr/>
            <p:nvPr/>
          </p:nvGrpSpPr>
          <p:grpSpPr>
            <a:xfrm>
              <a:off x="2771800" y="2289411"/>
              <a:ext cx="882397" cy="556341"/>
              <a:chOff x="2771800" y="2289411"/>
              <a:chExt cx="1018860" cy="642379"/>
            </a:xfrm>
          </p:grpSpPr>
          <p:sp>
            <p:nvSpPr>
              <p:cNvPr id="387" name="Rectangle: Rounded Corners 386">
                <a:extLst>
                  <a:ext uri="{FF2B5EF4-FFF2-40B4-BE49-F238E27FC236}">
                    <a16:creationId xmlns:a16="http://schemas.microsoft.com/office/drawing/2014/main" id="{57EBA68D-97F8-ED02-8AFA-D6BEE3EFB72F}"/>
                  </a:ext>
                </a:extLst>
              </p:cNvPr>
              <p:cNvSpPr/>
              <p:nvPr/>
            </p:nvSpPr>
            <p:spPr>
              <a:xfrm>
                <a:off x="2944065" y="2355726"/>
                <a:ext cx="846595" cy="503882"/>
              </a:xfrm>
              <a:prstGeom prst="roundRect">
                <a:avLst>
                  <a:gd name="adj" fmla="val 7693"/>
                </a:avLst>
              </a:prstGeom>
              <a:noFill/>
              <a:ln w="28575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A61263B9-B14C-F61F-2163-2EA95C877C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786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DA9B55E7-A219-37B9-A9DC-380BE80FD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90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FDD1633A-0AD6-F55E-681C-C961619DF3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9832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280A873A-A12F-BC07-6598-5967792672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5856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EC939384-AB66-5F0A-464D-5DFF9B660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864" y="2931790"/>
                <a:ext cx="360040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E6DCB4EF-6A68-9D95-1A09-97B782E527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832" y="2931790"/>
                <a:ext cx="216024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B938D109-5FD6-2671-436B-F96D55B6F539}"/>
                  </a:ext>
                </a:extLst>
              </p:cNvPr>
              <p:cNvGrpSpPr/>
              <p:nvPr/>
            </p:nvGrpSpPr>
            <p:grpSpPr>
              <a:xfrm>
                <a:off x="3011799" y="2418384"/>
                <a:ext cx="72008" cy="72008"/>
                <a:chOff x="2987824" y="2427734"/>
                <a:chExt cx="72008" cy="72008"/>
              </a:xfrm>
            </p:grpSpPr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64937ECC-8471-941A-00D2-2D15FADC26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2427734"/>
                  <a:ext cx="0" cy="72008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F357F94A-ED26-E778-C40B-2E99D5B530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87824" y="2427734"/>
                  <a:ext cx="72008" cy="0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37CA13BF-FB3B-508F-050F-81A4922CD1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84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7668DB4C-69E0-667D-AEB0-AE1A347A3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84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FAD485AA-9F24-799A-D368-857278A6B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872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FC3C2E18-0CD3-476B-F00B-E475095CA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896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38875B0E-8F2B-9DC2-C9CB-922CC96601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388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B3FE0D20-4678-5A11-B985-1C08DEBE3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88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666B51A0-EDA7-9E2D-5A31-CD04AF082E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289411"/>
                <a:ext cx="0" cy="642249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9A4FCBF1-C49C-5479-EFEE-47F2764017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3808" y="2355726"/>
                <a:ext cx="0" cy="5759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A5540CDF-58D6-8747-2B47-6517A0754B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289411"/>
                <a:ext cx="144016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88ED91E0-3252-2133-2B60-D03743E97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355726"/>
                <a:ext cx="72008" cy="0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D8C5566-6586-2205-DD31-E00BB037A4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3808" y="2931660"/>
                <a:ext cx="59979" cy="43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3563C7D9-520B-07F0-272C-4BCF8587F9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2547" y="2289411"/>
                <a:ext cx="0" cy="66315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F10409CF-E39B-C013-2B09-E9536BD08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655175"/>
                <a:ext cx="747" cy="1905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E11564CF-218D-87C0-B3FD-BA7EA74414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5311" y="2454388"/>
                <a:ext cx="0" cy="11736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BEBAABB9-AF74-D6B0-5A47-40A8721317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7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F1054C7A-4D61-03F9-2D84-2E8D6A3C2D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6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737B95AE-B735-BAFC-600D-B8AD271466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569268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220C3D07-C4D6-8470-571A-DA0F76A109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81326" y="2655175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AE62AE0A-DF19-7A32-BFE7-DEDB35FB5B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845752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ADA3BC0A-4016-F9E9-FB2C-EAC4C50F2F93}"/>
                </a:ext>
              </a:extLst>
            </p:cNvPr>
            <p:cNvSpPr txBox="1"/>
            <p:nvPr/>
          </p:nvSpPr>
          <p:spPr>
            <a:xfrm>
              <a:off x="2988179" y="2397785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tx2"/>
                  </a:solidFill>
                </a:rPr>
                <a:t>GPU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3EF06CAB-5E0C-04A7-C333-70873D3B64E8}"/>
              </a:ext>
            </a:extLst>
          </p:cNvPr>
          <p:cNvGrpSpPr/>
          <p:nvPr/>
        </p:nvGrpSpPr>
        <p:grpSpPr>
          <a:xfrm>
            <a:off x="7114243" y="3057023"/>
            <a:ext cx="882397" cy="556341"/>
            <a:chOff x="2771800" y="2289411"/>
            <a:chExt cx="882397" cy="556341"/>
          </a:xfrm>
        </p:grpSpPr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EC3FA344-BE4B-356E-2A23-9352056DE602}"/>
                </a:ext>
              </a:extLst>
            </p:cNvPr>
            <p:cNvGrpSpPr/>
            <p:nvPr/>
          </p:nvGrpSpPr>
          <p:grpSpPr>
            <a:xfrm>
              <a:off x="2771800" y="2289411"/>
              <a:ext cx="882397" cy="556341"/>
              <a:chOff x="2771800" y="2289411"/>
              <a:chExt cx="1018860" cy="642379"/>
            </a:xfrm>
          </p:grpSpPr>
          <p:sp>
            <p:nvSpPr>
              <p:cNvPr id="419" name="Rectangle: Rounded Corners 418">
                <a:extLst>
                  <a:ext uri="{FF2B5EF4-FFF2-40B4-BE49-F238E27FC236}">
                    <a16:creationId xmlns:a16="http://schemas.microsoft.com/office/drawing/2014/main" id="{054DA310-CE02-2AFC-AFE6-045088EA4A17}"/>
                  </a:ext>
                </a:extLst>
              </p:cNvPr>
              <p:cNvSpPr/>
              <p:nvPr/>
            </p:nvSpPr>
            <p:spPr>
              <a:xfrm>
                <a:off x="2944065" y="2355726"/>
                <a:ext cx="846595" cy="503882"/>
              </a:xfrm>
              <a:prstGeom prst="roundRect">
                <a:avLst>
                  <a:gd name="adj" fmla="val 7693"/>
                </a:avLst>
              </a:prstGeom>
              <a:noFill/>
              <a:ln w="28575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40AF77CC-AF45-4ABF-5793-A8ADD06E26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786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523C4B17-1C7E-D0D2-3382-F19DC51CB1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90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77B1A1D3-DA38-4B77-186C-C341F2504D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9832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041F8A1B-C198-40C2-CAB8-F4D845C13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5856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9CB105D0-7608-C8AE-79DF-8F87C6D62A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864" y="2931790"/>
                <a:ext cx="360040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0176331F-E1CE-A9A7-AE2B-44A1517883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832" y="2931790"/>
                <a:ext cx="216024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7BF00B54-259B-5983-DD23-375ED3090493}"/>
                  </a:ext>
                </a:extLst>
              </p:cNvPr>
              <p:cNvGrpSpPr/>
              <p:nvPr/>
            </p:nvGrpSpPr>
            <p:grpSpPr>
              <a:xfrm>
                <a:off x="3011799" y="2418384"/>
                <a:ext cx="72008" cy="72008"/>
                <a:chOff x="2987824" y="2427734"/>
                <a:chExt cx="72008" cy="72008"/>
              </a:xfrm>
            </p:grpSpPr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6D8D9508-B28E-B91D-423F-B6AFF02E82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2427734"/>
                  <a:ext cx="0" cy="72008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DD7455A8-7E4E-454F-19E4-9468BB6B93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87824" y="2427734"/>
                  <a:ext cx="72008" cy="0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A93D04CB-C9B5-D4F1-B239-5604915223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84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607EE36A-4EC7-33C0-5877-7C59F2CD9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84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CE38C3A5-8241-FABA-3FCD-089C4F91D2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872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BEDB9064-93D9-26EF-F03A-27F4F9CCD9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896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DF27F95C-870F-F6BF-D2BF-C52CD7FDEC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388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A9EA5069-24FC-3BE4-C7E0-EDAD943C6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88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39B31CDE-C436-F1E1-A18A-0A336A155B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289411"/>
                <a:ext cx="0" cy="642249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5C8673E2-69D2-BCA5-0E89-966A3FCFFE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3808" y="2355726"/>
                <a:ext cx="0" cy="5759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5784434E-E6F2-626B-A500-37705CF0EA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289411"/>
                <a:ext cx="144016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72202555-599B-4DD7-757E-3C91A19B12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355726"/>
                <a:ext cx="72008" cy="0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ED73F267-B931-98F6-8BE8-8313564D2F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3808" y="2931660"/>
                <a:ext cx="59979" cy="43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BA6A0812-11FB-203B-3D7B-38F31D9BA2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2547" y="2289411"/>
                <a:ext cx="0" cy="66315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33F0235D-9405-3EDF-6EFC-9112A930F8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655175"/>
                <a:ext cx="747" cy="1905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08D8D407-C4B5-E17F-2F47-10C0DFDE7F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5311" y="2454388"/>
                <a:ext cx="0" cy="11736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B121E06A-C2C8-9516-BB07-1B22D4AE78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7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F56FF96A-5BF0-300F-18D3-17EA2E7015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6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0698103A-6B43-2904-46BC-116F2F0768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569268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35821A4B-EBE2-2923-5EE2-BFFD473E55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81326" y="2655175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62B036B2-1466-AECF-896F-93A0403431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845752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F6A01D55-5528-DD65-CE29-10446E38EE23}"/>
                </a:ext>
              </a:extLst>
            </p:cNvPr>
            <p:cNvSpPr txBox="1"/>
            <p:nvPr/>
          </p:nvSpPr>
          <p:spPr>
            <a:xfrm>
              <a:off x="2988179" y="2397785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tx2"/>
                  </a:solidFill>
                </a:rPr>
                <a:t>GPU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C5488253-30D7-8094-6582-86DC097543C5}"/>
              </a:ext>
            </a:extLst>
          </p:cNvPr>
          <p:cNvGrpSpPr/>
          <p:nvPr/>
        </p:nvGrpSpPr>
        <p:grpSpPr>
          <a:xfrm>
            <a:off x="7109588" y="3722120"/>
            <a:ext cx="882397" cy="556341"/>
            <a:chOff x="2771800" y="2289411"/>
            <a:chExt cx="882397" cy="556341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224B8DAA-D2EB-96A9-E727-6E128EC6C73F}"/>
                </a:ext>
              </a:extLst>
            </p:cNvPr>
            <p:cNvGrpSpPr/>
            <p:nvPr/>
          </p:nvGrpSpPr>
          <p:grpSpPr>
            <a:xfrm>
              <a:off x="2771800" y="2289411"/>
              <a:ext cx="882397" cy="556341"/>
              <a:chOff x="2771800" y="2289411"/>
              <a:chExt cx="1018860" cy="642379"/>
            </a:xfrm>
          </p:grpSpPr>
          <p:sp>
            <p:nvSpPr>
              <p:cNvPr id="451" name="Rectangle: Rounded Corners 450">
                <a:extLst>
                  <a:ext uri="{FF2B5EF4-FFF2-40B4-BE49-F238E27FC236}">
                    <a16:creationId xmlns:a16="http://schemas.microsoft.com/office/drawing/2014/main" id="{4E20A4ED-1805-FE88-A42E-73572AABBEBD}"/>
                  </a:ext>
                </a:extLst>
              </p:cNvPr>
              <p:cNvSpPr/>
              <p:nvPr/>
            </p:nvSpPr>
            <p:spPr>
              <a:xfrm>
                <a:off x="2944065" y="2355726"/>
                <a:ext cx="846595" cy="503882"/>
              </a:xfrm>
              <a:prstGeom prst="roundRect">
                <a:avLst>
                  <a:gd name="adj" fmla="val 7693"/>
                </a:avLst>
              </a:prstGeom>
              <a:noFill/>
              <a:ln w="28575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DE0FF56D-6C5E-9FDD-075C-0E97FEADE6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786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FD9F5DD9-65F7-0226-EFFF-A1B090773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90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F87AE411-AD0B-725A-A0D3-E27C13C8E6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9832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2AE5E83B-2C6B-385A-5298-09823AE20D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5856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C582EAD5-E170-3137-1FBF-A601507535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864" y="2931790"/>
                <a:ext cx="360040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16BFF81A-5C6E-59FA-99A2-AF46096EE6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832" y="2931790"/>
                <a:ext cx="216024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B3226A13-97F6-6C2B-280B-6FC4D80521CF}"/>
                  </a:ext>
                </a:extLst>
              </p:cNvPr>
              <p:cNvGrpSpPr/>
              <p:nvPr/>
            </p:nvGrpSpPr>
            <p:grpSpPr>
              <a:xfrm>
                <a:off x="3011799" y="2418384"/>
                <a:ext cx="72008" cy="72008"/>
                <a:chOff x="2987824" y="2427734"/>
                <a:chExt cx="72008" cy="72008"/>
              </a:xfrm>
            </p:grpSpPr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312ACCFD-7DD5-D90E-9A16-18AE28A9C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2427734"/>
                  <a:ext cx="0" cy="72008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D57D65DC-5DDD-4C1A-B94F-EA2C11A4D3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87824" y="2427734"/>
                  <a:ext cx="72008" cy="0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C7F6A9B8-FFAF-76EB-22E6-F7695C54AF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84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6B625E16-E999-93D6-FD20-7377AA639C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84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7ED34824-3ABA-D650-F79E-7F9BCA5253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872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EAC59E83-1CBB-5933-5D69-29259DBDA7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896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1A89913D-0B6B-69A3-BFD3-BCDFA58370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388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6A12560E-1300-A6C5-5364-9CACF46E7A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88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405A31FE-9A75-A778-42DF-9A0A5080D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289411"/>
                <a:ext cx="0" cy="642249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6DB0E190-6542-CA81-C85A-16BB23401E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3808" y="2355726"/>
                <a:ext cx="0" cy="5759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C48A8E55-09E6-0B63-7AF7-9A460169E2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289411"/>
                <a:ext cx="144016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AA4427D7-2F4D-43E9-3C05-E199B1E41E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355726"/>
                <a:ext cx="72008" cy="0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98E0ACCB-3F02-AC06-79FF-8E1EBD1C73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3808" y="2931660"/>
                <a:ext cx="59979" cy="43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153A6F5A-AAC7-35B6-8672-DA750BDA8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2547" y="2289411"/>
                <a:ext cx="0" cy="66315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4E34501C-A63C-6BF7-A43A-4CB287A698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655175"/>
                <a:ext cx="747" cy="1905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73D129C5-8584-13CF-FB29-C85D485B6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5311" y="2454388"/>
                <a:ext cx="0" cy="11736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87E9269C-B769-0BEF-0AA6-2CC218E57B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7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95F73E4B-05BF-338D-C09D-4A4C92B3B9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6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05A987EF-A9CA-B358-407C-5B9F5A3D3D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569268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375301E3-A854-BAFE-D581-5E63F4487C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81326" y="2655175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76E7FF0D-1F1A-C14F-5D7E-BBDB93D7FB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845752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039B6D9E-E7AF-7CF2-F126-BF6F0CC0BC37}"/>
                </a:ext>
              </a:extLst>
            </p:cNvPr>
            <p:cNvSpPr txBox="1"/>
            <p:nvPr/>
          </p:nvSpPr>
          <p:spPr>
            <a:xfrm>
              <a:off x="2988179" y="2397785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tx2"/>
                  </a:solidFill>
                </a:rPr>
                <a:t>GPU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29C71BD4-5DD5-FBFF-0E67-546717C170E1}"/>
              </a:ext>
            </a:extLst>
          </p:cNvPr>
          <p:cNvGrpSpPr/>
          <p:nvPr/>
        </p:nvGrpSpPr>
        <p:grpSpPr>
          <a:xfrm>
            <a:off x="725201" y="2273686"/>
            <a:ext cx="648070" cy="783337"/>
            <a:chOff x="5220072" y="2148453"/>
            <a:chExt cx="648070" cy="783337"/>
          </a:xfrm>
        </p:grpSpPr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id="{57FD4297-9493-94BA-F946-EEE5F795EBF4}"/>
                </a:ext>
              </a:extLst>
            </p:cNvPr>
            <p:cNvGrpSpPr/>
            <p:nvPr/>
          </p:nvGrpSpPr>
          <p:grpSpPr>
            <a:xfrm>
              <a:off x="5220072" y="2148453"/>
              <a:ext cx="648070" cy="186818"/>
              <a:chOff x="5220072" y="2148453"/>
              <a:chExt cx="648070" cy="186818"/>
            </a:xfrm>
          </p:grpSpPr>
          <p:sp>
            <p:nvSpPr>
              <p:cNvPr id="496" name="Rectangle: Rounded Corners 495">
                <a:extLst>
                  <a:ext uri="{FF2B5EF4-FFF2-40B4-BE49-F238E27FC236}">
                    <a16:creationId xmlns:a16="http://schemas.microsoft.com/office/drawing/2014/main" id="{4059CDD6-6E92-F1FD-C44F-BB348706F918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3EFAC21D-EBAA-712D-1D9A-B99A1E16C663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3CFFE370-2089-B49D-7B99-2380F5903970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119279A9-CDD3-F6A8-8E9B-C80A5FA25002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C4B86D80-4885-A734-0FD4-FD5D0DF42AA5}"/>
                </a:ext>
              </a:extLst>
            </p:cNvPr>
            <p:cNvGrpSpPr/>
            <p:nvPr/>
          </p:nvGrpSpPr>
          <p:grpSpPr>
            <a:xfrm>
              <a:off x="5220072" y="2356808"/>
              <a:ext cx="648070" cy="186818"/>
              <a:chOff x="5220072" y="2148453"/>
              <a:chExt cx="648070" cy="186818"/>
            </a:xfrm>
          </p:grpSpPr>
          <p:sp>
            <p:nvSpPr>
              <p:cNvPr id="492" name="Rectangle: Rounded Corners 491">
                <a:extLst>
                  <a:ext uri="{FF2B5EF4-FFF2-40B4-BE49-F238E27FC236}">
                    <a16:creationId xmlns:a16="http://schemas.microsoft.com/office/drawing/2014/main" id="{7008964A-03E8-5950-9EE0-E0FE160B13FA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8702E155-95AE-3B81-24CF-298959E84DA9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F31E2E8A-0251-B979-C1CD-65DA5278A874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278ED5F1-D8E1-DA9D-A858-EFFDB56CFD2C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3" name="Group 482">
              <a:extLst>
                <a:ext uri="{FF2B5EF4-FFF2-40B4-BE49-F238E27FC236}">
                  <a16:creationId xmlns:a16="http://schemas.microsoft.com/office/drawing/2014/main" id="{1B2ADC50-C5B0-7ACD-A7B2-6F5CB235EBAB}"/>
                </a:ext>
              </a:extLst>
            </p:cNvPr>
            <p:cNvGrpSpPr/>
            <p:nvPr/>
          </p:nvGrpSpPr>
          <p:grpSpPr>
            <a:xfrm>
              <a:off x="5220072" y="2565163"/>
              <a:ext cx="648070" cy="186818"/>
              <a:chOff x="5220072" y="2148453"/>
              <a:chExt cx="648070" cy="186818"/>
            </a:xfrm>
          </p:grpSpPr>
          <p:sp>
            <p:nvSpPr>
              <p:cNvPr id="488" name="Rectangle: Rounded Corners 487">
                <a:extLst>
                  <a:ext uri="{FF2B5EF4-FFF2-40B4-BE49-F238E27FC236}">
                    <a16:creationId xmlns:a16="http://schemas.microsoft.com/office/drawing/2014/main" id="{71015F3E-329D-B2A8-D4A8-E2135992DB7F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Oval 488">
                <a:extLst>
                  <a:ext uri="{FF2B5EF4-FFF2-40B4-BE49-F238E27FC236}">
                    <a16:creationId xmlns:a16="http://schemas.microsoft.com/office/drawing/2014/main" id="{F54D53C4-9F2E-354C-B4BD-9B7085210561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93433542-B5EF-09C6-4B1A-7794E34854E8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5B72D4E7-F1A3-C292-D527-E5A58C47FF48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C4FC0BCD-4112-ACBC-4789-1DCF088516FB}"/>
                </a:ext>
              </a:extLst>
            </p:cNvPr>
            <p:cNvCxnSpPr>
              <a:cxnSpLocks/>
            </p:cNvCxnSpPr>
            <p:nvPr/>
          </p:nvCxnSpPr>
          <p:spPr>
            <a:xfrm>
              <a:off x="5544107" y="2749272"/>
              <a:ext cx="0" cy="11051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FCDC55A-E08C-68F4-95E3-967280254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8103" y="2931790"/>
              <a:ext cx="72008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D2042293-B8C7-4422-9279-28AC76EBB3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0072" y="2931790"/>
              <a:ext cx="258913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788089F4-7B19-4497-AFBE-564DA96198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9229" y="2931790"/>
              <a:ext cx="258913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EF36ABFB-F80C-BD42-548C-463F08584C47}"/>
              </a:ext>
            </a:extLst>
          </p:cNvPr>
          <p:cNvGrpSpPr/>
          <p:nvPr/>
        </p:nvGrpSpPr>
        <p:grpSpPr>
          <a:xfrm>
            <a:off x="3478385" y="2273686"/>
            <a:ext cx="648070" cy="783337"/>
            <a:chOff x="5220072" y="2148453"/>
            <a:chExt cx="648070" cy="783337"/>
          </a:xfrm>
        </p:grpSpPr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2862E0A4-2524-6B82-43F1-17CDC978B5D5}"/>
                </a:ext>
              </a:extLst>
            </p:cNvPr>
            <p:cNvGrpSpPr/>
            <p:nvPr/>
          </p:nvGrpSpPr>
          <p:grpSpPr>
            <a:xfrm>
              <a:off x="5220072" y="2148453"/>
              <a:ext cx="648070" cy="186818"/>
              <a:chOff x="5220072" y="2148453"/>
              <a:chExt cx="648070" cy="186818"/>
            </a:xfrm>
          </p:grpSpPr>
          <p:sp>
            <p:nvSpPr>
              <p:cNvPr id="516" name="Rectangle: Rounded Corners 515">
                <a:extLst>
                  <a:ext uri="{FF2B5EF4-FFF2-40B4-BE49-F238E27FC236}">
                    <a16:creationId xmlns:a16="http://schemas.microsoft.com/office/drawing/2014/main" id="{E6380FBF-67B8-75A3-5B23-BEDD69FC8A03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6F504364-C8EA-381B-9108-F16661F557D4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54CAAF34-65F8-7361-4534-BF784142C279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284E1087-2139-ED16-86D7-28F6E1B2C068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A8E019EC-5B84-DC30-31EB-A70F3AB3344E}"/>
                </a:ext>
              </a:extLst>
            </p:cNvPr>
            <p:cNvGrpSpPr/>
            <p:nvPr/>
          </p:nvGrpSpPr>
          <p:grpSpPr>
            <a:xfrm>
              <a:off x="5220072" y="2356808"/>
              <a:ext cx="648070" cy="186818"/>
              <a:chOff x="5220072" y="2148453"/>
              <a:chExt cx="648070" cy="186818"/>
            </a:xfrm>
          </p:grpSpPr>
          <p:sp>
            <p:nvSpPr>
              <p:cNvPr id="512" name="Rectangle: Rounded Corners 511">
                <a:extLst>
                  <a:ext uri="{FF2B5EF4-FFF2-40B4-BE49-F238E27FC236}">
                    <a16:creationId xmlns:a16="http://schemas.microsoft.com/office/drawing/2014/main" id="{A23AECEB-4CEE-A242-9ACF-4E02A6DDB51A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A6C3E103-0441-6301-63F1-E62590DCCD75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D6C571C0-F7D6-4B5C-2B4B-13F2249E8E35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D2C7203C-8277-F14E-33D1-34412EB755E0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CE96274C-69B3-33F5-7CCC-796C4A0D8CFE}"/>
                </a:ext>
              </a:extLst>
            </p:cNvPr>
            <p:cNvGrpSpPr/>
            <p:nvPr/>
          </p:nvGrpSpPr>
          <p:grpSpPr>
            <a:xfrm>
              <a:off x="5220072" y="2565163"/>
              <a:ext cx="648070" cy="186818"/>
              <a:chOff x="5220072" y="2148453"/>
              <a:chExt cx="648070" cy="186818"/>
            </a:xfrm>
          </p:grpSpPr>
          <p:sp>
            <p:nvSpPr>
              <p:cNvPr id="508" name="Rectangle: Rounded Corners 507">
                <a:extLst>
                  <a:ext uri="{FF2B5EF4-FFF2-40B4-BE49-F238E27FC236}">
                    <a16:creationId xmlns:a16="http://schemas.microsoft.com/office/drawing/2014/main" id="{FB491427-7C0F-F1EB-1933-C489DB909BCF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A5378614-F774-0D05-2AE2-FF5CED2CC6F6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5B4FC2B6-92AA-3E6D-21AD-1ED9D9A0D47C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D53AAE09-7C64-6FB6-EEB5-9B37C764DAF3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86311F66-1EEC-FFC9-C43E-880B24756CCD}"/>
                </a:ext>
              </a:extLst>
            </p:cNvPr>
            <p:cNvCxnSpPr>
              <a:cxnSpLocks/>
            </p:cNvCxnSpPr>
            <p:nvPr/>
          </p:nvCxnSpPr>
          <p:spPr>
            <a:xfrm>
              <a:off x="5544107" y="2749272"/>
              <a:ext cx="0" cy="11051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Connector 504">
              <a:extLst>
                <a:ext uri="{FF2B5EF4-FFF2-40B4-BE49-F238E27FC236}">
                  <a16:creationId xmlns:a16="http://schemas.microsoft.com/office/drawing/2014/main" id="{74F2FE77-990A-8BDD-E9CA-AA90ACDE0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8103" y="2931790"/>
              <a:ext cx="72008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470F9334-0762-0C2F-CE2E-9ABD38C02B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0072" y="2931790"/>
              <a:ext cx="258913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>
              <a:extLst>
                <a:ext uri="{FF2B5EF4-FFF2-40B4-BE49-F238E27FC236}">
                  <a16:creationId xmlns:a16="http://schemas.microsoft.com/office/drawing/2014/main" id="{C289C8E7-1458-A66B-EE53-BD9D2D088A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9229" y="2931790"/>
              <a:ext cx="258913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16E4F25F-50A7-07F9-46E6-EC720C5B65E9}"/>
              </a:ext>
            </a:extLst>
          </p:cNvPr>
          <p:cNvGrpSpPr/>
          <p:nvPr/>
        </p:nvGrpSpPr>
        <p:grpSpPr>
          <a:xfrm>
            <a:off x="6183170" y="1668824"/>
            <a:ext cx="648070" cy="783337"/>
            <a:chOff x="5220072" y="2148453"/>
            <a:chExt cx="648070" cy="783337"/>
          </a:xfrm>
        </p:grpSpPr>
        <p:grpSp>
          <p:nvGrpSpPr>
            <p:cNvPr id="521" name="Group 520">
              <a:extLst>
                <a:ext uri="{FF2B5EF4-FFF2-40B4-BE49-F238E27FC236}">
                  <a16:creationId xmlns:a16="http://schemas.microsoft.com/office/drawing/2014/main" id="{C4DAAAC4-AF31-2E65-B93A-CA31B9614A90}"/>
                </a:ext>
              </a:extLst>
            </p:cNvPr>
            <p:cNvGrpSpPr/>
            <p:nvPr/>
          </p:nvGrpSpPr>
          <p:grpSpPr>
            <a:xfrm>
              <a:off x="5220072" y="2148453"/>
              <a:ext cx="648070" cy="186818"/>
              <a:chOff x="5220072" y="2148453"/>
              <a:chExt cx="648070" cy="186818"/>
            </a:xfrm>
          </p:grpSpPr>
          <p:sp>
            <p:nvSpPr>
              <p:cNvPr id="536" name="Rectangle: Rounded Corners 535">
                <a:extLst>
                  <a:ext uri="{FF2B5EF4-FFF2-40B4-BE49-F238E27FC236}">
                    <a16:creationId xmlns:a16="http://schemas.microsoft.com/office/drawing/2014/main" id="{35194569-6F9B-EC17-D9EB-3AAE5C720F2D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Oval 536">
                <a:extLst>
                  <a:ext uri="{FF2B5EF4-FFF2-40B4-BE49-F238E27FC236}">
                    <a16:creationId xmlns:a16="http://schemas.microsoft.com/office/drawing/2014/main" id="{3309C5F0-2768-0058-5E5E-E12A5381D437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Oval 537">
                <a:extLst>
                  <a:ext uri="{FF2B5EF4-FFF2-40B4-BE49-F238E27FC236}">
                    <a16:creationId xmlns:a16="http://schemas.microsoft.com/office/drawing/2014/main" id="{9801828E-EC33-F6BB-81A2-7E108B586CED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Oval 538">
                <a:extLst>
                  <a:ext uri="{FF2B5EF4-FFF2-40B4-BE49-F238E27FC236}">
                    <a16:creationId xmlns:a16="http://schemas.microsoft.com/office/drawing/2014/main" id="{FD10F527-52CC-46F2-2F16-430A50B15818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4C689E7B-079D-AC7C-2C98-B26DBEA99315}"/>
                </a:ext>
              </a:extLst>
            </p:cNvPr>
            <p:cNvGrpSpPr/>
            <p:nvPr/>
          </p:nvGrpSpPr>
          <p:grpSpPr>
            <a:xfrm>
              <a:off x="5220072" y="2356808"/>
              <a:ext cx="648070" cy="186818"/>
              <a:chOff x="5220072" y="2148453"/>
              <a:chExt cx="648070" cy="186818"/>
            </a:xfrm>
          </p:grpSpPr>
          <p:sp>
            <p:nvSpPr>
              <p:cNvPr id="532" name="Rectangle: Rounded Corners 531">
                <a:extLst>
                  <a:ext uri="{FF2B5EF4-FFF2-40B4-BE49-F238E27FC236}">
                    <a16:creationId xmlns:a16="http://schemas.microsoft.com/office/drawing/2014/main" id="{903A50A7-F2BE-ACBD-7FD7-12BDDAE52D8B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Oval 532">
                <a:extLst>
                  <a:ext uri="{FF2B5EF4-FFF2-40B4-BE49-F238E27FC236}">
                    <a16:creationId xmlns:a16="http://schemas.microsoft.com/office/drawing/2014/main" id="{7E7B93D1-7CD5-95C6-A243-C833102B731F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Oval 533">
                <a:extLst>
                  <a:ext uri="{FF2B5EF4-FFF2-40B4-BE49-F238E27FC236}">
                    <a16:creationId xmlns:a16="http://schemas.microsoft.com/office/drawing/2014/main" id="{6DB6DD95-6A6B-9B60-9F8B-37EDB4461376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Oval 534">
                <a:extLst>
                  <a:ext uri="{FF2B5EF4-FFF2-40B4-BE49-F238E27FC236}">
                    <a16:creationId xmlns:a16="http://schemas.microsoft.com/office/drawing/2014/main" id="{7E9A641D-F4A7-1F16-72E6-F8129F418A03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2E40CEDF-52EB-0A95-5135-36FCB1ECF436}"/>
                </a:ext>
              </a:extLst>
            </p:cNvPr>
            <p:cNvGrpSpPr/>
            <p:nvPr/>
          </p:nvGrpSpPr>
          <p:grpSpPr>
            <a:xfrm>
              <a:off x="5220072" y="2565163"/>
              <a:ext cx="648070" cy="186818"/>
              <a:chOff x="5220072" y="2148453"/>
              <a:chExt cx="648070" cy="186818"/>
            </a:xfrm>
          </p:grpSpPr>
          <p:sp>
            <p:nvSpPr>
              <p:cNvPr id="528" name="Rectangle: Rounded Corners 527">
                <a:extLst>
                  <a:ext uri="{FF2B5EF4-FFF2-40B4-BE49-F238E27FC236}">
                    <a16:creationId xmlns:a16="http://schemas.microsoft.com/office/drawing/2014/main" id="{DA477714-6702-60AE-473E-90003D449B2A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Oval 528">
                <a:extLst>
                  <a:ext uri="{FF2B5EF4-FFF2-40B4-BE49-F238E27FC236}">
                    <a16:creationId xmlns:a16="http://schemas.microsoft.com/office/drawing/2014/main" id="{0FA1BE90-7BC9-7F79-9103-8BA30EA5276C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Oval 529">
                <a:extLst>
                  <a:ext uri="{FF2B5EF4-FFF2-40B4-BE49-F238E27FC236}">
                    <a16:creationId xmlns:a16="http://schemas.microsoft.com/office/drawing/2014/main" id="{06E96A53-2942-C227-F842-AFEEA616B580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Oval 530">
                <a:extLst>
                  <a:ext uri="{FF2B5EF4-FFF2-40B4-BE49-F238E27FC236}">
                    <a16:creationId xmlns:a16="http://schemas.microsoft.com/office/drawing/2014/main" id="{61D416FE-B2E2-18C9-B61C-E4818974E468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65353695-1AF8-2FF3-B5AE-B75721CDB920}"/>
                </a:ext>
              </a:extLst>
            </p:cNvPr>
            <p:cNvCxnSpPr>
              <a:cxnSpLocks/>
            </p:cNvCxnSpPr>
            <p:nvPr/>
          </p:nvCxnSpPr>
          <p:spPr>
            <a:xfrm>
              <a:off x="5544107" y="2749272"/>
              <a:ext cx="0" cy="11051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084628CA-8EA2-4313-7CA1-A44D0574B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8103" y="2931790"/>
              <a:ext cx="72008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99D8F28C-4906-A3A2-6F29-460B8F81A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0072" y="2931790"/>
              <a:ext cx="258913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DB7E010E-8FE7-507F-2187-017FD64E8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9229" y="2931790"/>
              <a:ext cx="258913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D4ED97D2-06B4-A43C-A031-EDC26DFA2BD3}"/>
              </a:ext>
            </a:extLst>
          </p:cNvPr>
          <p:cNvGrpSpPr/>
          <p:nvPr/>
        </p:nvGrpSpPr>
        <p:grpSpPr>
          <a:xfrm>
            <a:off x="6191856" y="3057023"/>
            <a:ext cx="648070" cy="783337"/>
            <a:chOff x="5220072" y="2148453"/>
            <a:chExt cx="648070" cy="783337"/>
          </a:xfrm>
        </p:grpSpPr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53E4B5FF-BC03-D33C-BA8D-74674B297B56}"/>
                </a:ext>
              </a:extLst>
            </p:cNvPr>
            <p:cNvGrpSpPr/>
            <p:nvPr/>
          </p:nvGrpSpPr>
          <p:grpSpPr>
            <a:xfrm>
              <a:off x="5220072" y="2148453"/>
              <a:ext cx="648070" cy="186818"/>
              <a:chOff x="5220072" y="2148453"/>
              <a:chExt cx="648070" cy="186818"/>
            </a:xfrm>
          </p:grpSpPr>
          <p:sp>
            <p:nvSpPr>
              <p:cNvPr id="556" name="Rectangle: Rounded Corners 555">
                <a:extLst>
                  <a:ext uri="{FF2B5EF4-FFF2-40B4-BE49-F238E27FC236}">
                    <a16:creationId xmlns:a16="http://schemas.microsoft.com/office/drawing/2014/main" id="{C5477C15-862C-E482-1FCF-05DD18C80C03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Oval 556">
                <a:extLst>
                  <a:ext uri="{FF2B5EF4-FFF2-40B4-BE49-F238E27FC236}">
                    <a16:creationId xmlns:a16="http://schemas.microsoft.com/office/drawing/2014/main" id="{4FF5D6E5-17BF-3DFB-CC92-BE670837D674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Oval 557">
                <a:extLst>
                  <a:ext uri="{FF2B5EF4-FFF2-40B4-BE49-F238E27FC236}">
                    <a16:creationId xmlns:a16="http://schemas.microsoft.com/office/drawing/2014/main" id="{21C1804A-3D5E-C715-0C63-356256F0D36B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Oval 558">
                <a:extLst>
                  <a:ext uri="{FF2B5EF4-FFF2-40B4-BE49-F238E27FC236}">
                    <a16:creationId xmlns:a16="http://schemas.microsoft.com/office/drawing/2014/main" id="{390326A0-5042-F111-31A0-76D27D4252DA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E5F73211-79FA-13F0-5479-4C7BC2F9FC45}"/>
                </a:ext>
              </a:extLst>
            </p:cNvPr>
            <p:cNvGrpSpPr/>
            <p:nvPr/>
          </p:nvGrpSpPr>
          <p:grpSpPr>
            <a:xfrm>
              <a:off x="5220072" y="2356808"/>
              <a:ext cx="648070" cy="186818"/>
              <a:chOff x="5220072" y="2148453"/>
              <a:chExt cx="648070" cy="186818"/>
            </a:xfrm>
          </p:grpSpPr>
          <p:sp>
            <p:nvSpPr>
              <p:cNvPr id="552" name="Rectangle: Rounded Corners 551">
                <a:extLst>
                  <a:ext uri="{FF2B5EF4-FFF2-40B4-BE49-F238E27FC236}">
                    <a16:creationId xmlns:a16="http://schemas.microsoft.com/office/drawing/2014/main" id="{D7B15A92-5940-86DB-CF56-C6D280ABE735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Oval 552">
                <a:extLst>
                  <a:ext uri="{FF2B5EF4-FFF2-40B4-BE49-F238E27FC236}">
                    <a16:creationId xmlns:a16="http://schemas.microsoft.com/office/drawing/2014/main" id="{A59663AC-16F0-A267-17D7-2CBC1D6BFD93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Oval 553">
                <a:extLst>
                  <a:ext uri="{FF2B5EF4-FFF2-40B4-BE49-F238E27FC236}">
                    <a16:creationId xmlns:a16="http://schemas.microsoft.com/office/drawing/2014/main" id="{DDE2905A-2805-E497-E2B5-409EE77E367B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Oval 554">
                <a:extLst>
                  <a:ext uri="{FF2B5EF4-FFF2-40B4-BE49-F238E27FC236}">
                    <a16:creationId xmlns:a16="http://schemas.microsoft.com/office/drawing/2014/main" id="{2FCF78A0-3309-BE73-343B-93BD9FF993C8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3FAEB282-6568-8FB2-E3F1-7460F0AF9DC6}"/>
                </a:ext>
              </a:extLst>
            </p:cNvPr>
            <p:cNvGrpSpPr/>
            <p:nvPr/>
          </p:nvGrpSpPr>
          <p:grpSpPr>
            <a:xfrm>
              <a:off x="5220072" y="2565163"/>
              <a:ext cx="648070" cy="186818"/>
              <a:chOff x="5220072" y="2148453"/>
              <a:chExt cx="648070" cy="186818"/>
            </a:xfrm>
          </p:grpSpPr>
          <p:sp>
            <p:nvSpPr>
              <p:cNvPr id="548" name="Rectangle: Rounded Corners 547">
                <a:extLst>
                  <a:ext uri="{FF2B5EF4-FFF2-40B4-BE49-F238E27FC236}">
                    <a16:creationId xmlns:a16="http://schemas.microsoft.com/office/drawing/2014/main" id="{7F90C3D0-BB33-7BA9-C65D-2D673AFBB63F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Oval 548">
                <a:extLst>
                  <a:ext uri="{FF2B5EF4-FFF2-40B4-BE49-F238E27FC236}">
                    <a16:creationId xmlns:a16="http://schemas.microsoft.com/office/drawing/2014/main" id="{2B153170-3500-2237-007E-EC5CC6AE4737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Oval 549">
                <a:extLst>
                  <a:ext uri="{FF2B5EF4-FFF2-40B4-BE49-F238E27FC236}">
                    <a16:creationId xmlns:a16="http://schemas.microsoft.com/office/drawing/2014/main" id="{38DE1015-0D6D-D201-3D1A-2A407D4E4415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Oval 550">
                <a:extLst>
                  <a:ext uri="{FF2B5EF4-FFF2-40B4-BE49-F238E27FC236}">
                    <a16:creationId xmlns:a16="http://schemas.microsoft.com/office/drawing/2014/main" id="{35E7B9FC-6555-9D10-E71C-D0844CE9039B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060AA9B0-E1DB-6F82-4701-5A3BD2F5C10D}"/>
                </a:ext>
              </a:extLst>
            </p:cNvPr>
            <p:cNvCxnSpPr>
              <a:cxnSpLocks/>
            </p:cNvCxnSpPr>
            <p:nvPr/>
          </p:nvCxnSpPr>
          <p:spPr>
            <a:xfrm>
              <a:off x="5544107" y="2749272"/>
              <a:ext cx="0" cy="11051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C4C79919-5557-7784-5BC8-24FF3A72C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8103" y="2931790"/>
              <a:ext cx="72008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7A4EFE6C-57F6-2575-8363-7F25E870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0072" y="2931790"/>
              <a:ext cx="258913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75E9FAE8-ECE1-647D-56BB-0A945A6796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9229" y="2931790"/>
              <a:ext cx="258913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1561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8FDCAF98-D2D9-B948-B75C-A18BAEE04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4" y="2148453"/>
            <a:ext cx="711156" cy="711156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48F5837C-54C5-ABC2-BBF5-5563A10B8BCC}"/>
              </a:ext>
            </a:extLst>
          </p:cNvPr>
          <p:cNvGrpSpPr/>
          <p:nvPr/>
        </p:nvGrpSpPr>
        <p:grpSpPr>
          <a:xfrm>
            <a:off x="2204393" y="2226897"/>
            <a:ext cx="882397" cy="556341"/>
            <a:chOff x="2771800" y="2289411"/>
            <a:chExt cx="882397" cy="556341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B1CF18B-7F01-3B42-6ECF-1F73D875554C}"/>
                </a:ext>
              </a:extLst>
            </p:cNvPr>
            <p:cNvGrpSpPr/>
            <p:nvPr/>
          </p:nvGrpSpPr>
          <p:grpSpPr>
            <a:xfrm>
              <a:off x="2771800" y="2289411"/>
              <a:ext cx="882397" cy="556341"/>
              <a:chOff x="2771800" y="2289411"/>
              <a:chExt cx="1018860" cy="642379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90D625E-522D-1DDF-F0B6-74DDD8405644}"/>
                  </a:ext>
                </a:extLst>
              </p:cNvPr>
              <p:cNvSpPr/>
              <p:nvPr/>
            </p:nvSpPr>
            <p:spPr>
              <a:xfrm>
                <a:off x="2944065" y="2355726"/>
                <a:ext cx="846595" cy="503882"/>
              </a:xfrm>
              <a:prstGeom prst="roundRect">
                <a:avLst>
                  <a:gd name="adj" fmla="val 7693"/>
                </a:avLst>
              </a:prstGeom>
              <a:noFill/>
              <a:ln w="28575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D44FEC2-4AA1-A7CE-71C6-AC45009AE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786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5D53A60-28E1-6B99-FDD4-108C73259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904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36D832F-540B-7900-AB66-740B26DEFD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9832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A4D5427-C3EE-3E2D-1768-710E73F07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5856" y="2859608"/>
                <a:ext cx="0" cy="72182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9AE787-B9BA-6C29-C147-711CBE4512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864" y="2931790"/>
                <a:ext cx="360040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556F84F-03F0-5975-CC87-E1F942A3F5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832" y="2931790"/>
                <a:ext cx="216024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1D8C306-CA38-B372-0792-1ABBC69B8004}"/>
                  </a:ext>
                </a:extLst>
              </p:cNvPr>
              <p:cNvGrpSpPr/>
              <p:nvPr/>
            </p:nvGrpSpPr>
            <p:grpSpPr>
              <a:xfrm>
                <a:off x="3011799" y="2418384"/>
                <a:ext cx="72008" cy="72008"/>
                <a:chOff x="2987824" y="2427734"/>
                <a:chExt cx="72008" cy="72008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52CF7AF-882F-32EC-3553-D0B6468F0E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2427734"/>
                  <a:ext cx="0" cy="72008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13772BB-F747-F107-EDE9-6DF9A0FB4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87824" y="2427734"/>
                  <a:ext cx="72008" cy="0"/>
                </a:xfrm>
                <a:prstGeom prst="line">
                  <a:avLst/>
                </a:prstGeom>
                <a:ln w="38100" cap="rnd" cmpd="sng">
                  <a:solidFill>
                    <a:schemeClr val="tx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16103C7-E936-93DC-BC0B-000F9F8FA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84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EB8312D-AFF5-1C36-636D-ED5A04D5C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84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47E3B95-D529-21A5-D6E8-E28358C0E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9872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7A40162-B7EB-2457-8157-6A5D4BD496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896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1876FCD-7932-AA1C-B76C-A4EEF2758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3888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B9AB40-5CBF-E8C9-DBD1-F50EFF349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880" y="2859608"/>
                <a:ext cx="0" cy="72182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E23EB1C-D15E-4B1B-1B99-A41A422CB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289411"/>
                <a:ext cx="0" cy="642249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68928E6-3F11-254D-8E7B-98C945FF2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3808" y="2355726"/>
                <a:ext cx="0" cy="5759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CADA061-463F-6B28-FF29-7482F7E173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289411"/>
                <a:ext cx="144016" cy="0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F403FDC-6C15-A700-3477-BB5E2641C4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355726"/>
                <a:ext cx="72008" cy="0"/>
              </a:xfrm>
              <a:prstGeom prst="line">
                <a:avLst/>
              </a:prstGeom>
              <a:ln w="3810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0ACE199-7B19-58D2-8528-D8F38BAAC1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3808" y="2931660"/>
                <a:ext cx="59979" cy="43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74166DD-5317-2A36-E261-249F95F3D6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2547" y="2289411"/>
                <a:ext cx="0" cy="66315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832971-4370-B8C9-1F6F-74D0BDE12E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71800" y="2655175"/>
                <a:ext cx="747" cy="190577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E34E063-EBA0-0B16-2E32-240AA894A2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5311" y="2454388"/>
                <a:ext cx="0" cy="11736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FF399D7E-C454-C6E3-2136-42041E266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7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EB7D5DF-2864-D245-6916-C6D241E4BC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454386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41A85AF-49AC-5C1C-8101-E7B7C82DC6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569268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F87F351-9007-C9BD-FE10-52C9FFC55E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81326" y="2655175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B1368A0-1681-8FBB-5863-B2A862A264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75311" y="2845752"/>
                <a:ext cx="62482" cy="1"/>
              </a:xfrm>
              <a:prstGeom prst="line">
                <a:avLst/>
              </a:prstGeom>
              <a:ln w="38100" cap="rnd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F4DDB3C-E375-F94D-D22A-57A72C68779B}"/>
                </a:ext>
              </a:extLst>
            </p:cNvPr>
            <p:cNvSpPr txBox="1"/>
            <p:nvPr/>
          </p:nvSpPr>
          <p:spPr>
            <a:xfrm>
              <a:off x="2988179" y="2397785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tx2"/>
                  </a:solidFill>
                </a:rPr>
                <a:t>GPU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pic>
        <p:nvPicPr>
          <p:cNvPr id="88" name="Graphic 87" descr="Server with solid fill">
            <a:extLst>
              <a:ext uri="{FF2B5EF4-FFF2-40B4-BE49-F238E27FC236}">
                <a16:creationId xmlns:a16="http://schemas.microsoft.com/office/drawing/2014/main" id="{EEBE8E61-AEF8-A7A1-F1A5-511C0B162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7907" y="2045327"/>
            <a:ext cx="914400" cy="914400"/>
          </a:xfrm>
          <a:prstGeom prst="rect">
            <a:avLst/>
          </a:prstGeom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65C74F8-BD46-D704-3853-F3AA3A91AA60}"/>
              </a:ext>
            </a:extLst>
          </p:cNvPr>
          <p:cNvGrpSpPr/>
          <p:nvPr/>
        </p:nvGrpSpPr>
        <p:grpSpPr>
          <a:xfrm>
            <a:off x="5220072" y="2148453"/>
            <a:ext cx="648070" cy="783337"/>
            <a:chOff x="5220072" y="2148453"/>
            <a:chExt cx="648070" cy="783337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D98E543-49F9-32A5-2F03-E30E8CB9A16C}"/>
                </a:ext>
              </a:extLst>
            </p:cNvPr>
            <p:cNvGrpSpPr/>
            <p:nvPr/>
          </p:nvGrpSpPr>
          <p:grpSpPr>
            <a:xfrm>
              <a:off x="5220072" y="2148453"/>
              <a:ext cx="648070" cy="186818"/>
              <a:chOff x="5220072" y="2148453"/>
              <a:chExt cx="648070" cy="186818"/>
            </a:xfrm>
          </p:grpSpPr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6EE41F55-D2AC-3DA7-85C0-2CCC165531A6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E85CDA8-EB28-B065-7400-FC76F7BD9246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F89CCE13-7C7E-03FD-85FD-2FCF2AC18C59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DCB180E3-36D5-6822-73BD-C1CDE064C506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5392C92-3009-3E62-8943-836B5C59B667}"/>
                </a:ext>
              </a:extLst>
            </p:cNvPr>
            <p:cNvGrpSpPr/>
            <p:nvPr/>
          </p:nvGrpSpPr>
          <p:grpSpPr>
            <a:xfrm>
              <a:off x="5220072" y="2356808"/>
              <a:ext cx="648070" cy="186818"/>
              <a:chOff x="5220072" y="2148453"/>
              <a:chExt cx="648070" cy="186818"/>
            </a:xfrm>
          </p:grpSpPr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710BFB33-1B46-D1F2-02DE-C70A4BBD7C29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4E8FC3D-8542-979D-63B6-C3B0F4FCC0C3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AA2BF934-5D1D-1364-2C2B-ACD5D16ACA9A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98AA95B-17CF-8D85-C451-FE83E2E81A06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B79A20B-B534-B66F-61A5-7B070B8EFD00}"/>
                </a:ext>
              </a:extLst>
            </p:cNvPr>
            <p:cNvGrpSpPr/>
            <p:nvPr/>
          </p:nvGrpSpPr>
          <p:grpSpPr>
            <a:xfrm>
              <a:off x="5220072" y="2565163"/>
              <a:ext cx="648070" cy="186818"/>
              <a:chOff x="5220072" y="2148453"/>
              <a:chExt cx="648070" cy="186818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50F5E04E-5E33-C898-6E85-522A3D9FC96D}"/>
                  </a:ext>
                </a:extLst>
              </p:cNvPr>
              <p:cNvSpPr/>
              <p:nvPr/>
            </p:nvSpPr>
            <p:spPr>
              <a:xfrm>
                <a:off x="5220072" y="2148453"/>
                <a:ext cx="648070" cy="18681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D77E9DED-455B-3FD5-BA16-0FEF0BCAFF16}"/>
                  </a:ext>
                </a:extLst>
              </p:cNvPr>
              <p:cNvSpPr/>
              <p:nvPr/>
            </p:nvSpPr>
            <p:spPr>
              <a:xfrm>
                <a:off x="5292080" y="22190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5691B4A4-C46E-B9C0-421C-21736C2E8839}"/>
                  </a:ext>
                </a:extLst>
              </p:cNvPr>
              <p:cNvSpPr/>
              <p:nvPr/>
            </p:nvSpPr>
            <p:spPr>
              <a:xfrm>
                <a:off x="5374103" y="22206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A5DBA5-ABB5-D63D-FB40-0110C93F7F9D}"/>
                  </a:ext>
                </a:extLst>
              </p:cNvPr>
              <p:cNvSpPr/>
              <p:nvPr/>
            </p:nvSpPr>
            <p:spPr>
              <a:xfrm>
                <a:off x="5456126" y="222236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D88D732-4504-4CF0-E3C9-3B0DB975D3E7}"/>
                </a:ext>
              </a:extLst>
            </p:cNvPr>
            <p:cNvCxnSpPr>
              <a:cxnSpLocks/>
            </p:cNvCxnSpPr>
            <p:nvPr/>
          </p:nvCxnSpPr>
          <p:spPr>
            <a:xfrm>
              <a:off x="5544107" y="2749272"/>
              <a:ext cx="0" cy="11051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E704600-AF02-CEDD-08F6-C539355776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8103" y="2931790"/>
              <a:ext cx="72008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F18DA4F-DF77-712E-EAE7-E044FF601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0072" y="2931790"/>
              <a:ext cx="258913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9C8919B-F777-C44E-ADF6-EAADCD8042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9229" y="2931790"/>
              <a:ext cx="258913" cy="0"/>
            </a:xfrm>
            <a:prstGeom prst="line">
              <a:avLst/>
            </a:prstGeom>
            <a:ln w="571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956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9BE8E5-6079-65D2-8E35-7E920E708192}"/>
              </a:ext>
            </a:extLst>
          </p:cNvPr>
          <p:cNvSpPr/>
          <p:nvPr/>
        </p:nvSpPr>
        <p:spPr>
          <a:xfrm>
            <a:off x="112398" y="843558"/>
            <a:ext cx="1039302" cy="547001"/>
          </a:xfrm>
          <a:custGeom>
            <a:avLst/>
            <a:gdLst>
              <a:gd name="connsiteX0" fmla="*/ 0 w 1039302"/>
              <a:gd name="connsiteY0" fmla="*/ 91169 h 547001"/>
              <a:gd name="connsiteX1" fmla="*/ 91169 w 1039302"/>
              <a:gd name="connsiteY1" fmla="*/ 0 h 547001"/>
              <a:gd name="connsiteX2" fmla="*/ 528221 w 1039302"/>
              <a:gd name="connsiteY2" fmla="*/ 0 h 547001"/>
              <a:gd name="connsiteX3" fmla="*/ 948133 w 1039302"/>
              <a:gd name="connsiteY3" fmla="*/ 0 h 547001"/>
              <a:gd name="connsiteX4" fmla="*/ 1039302 w 1039302"/>
              <a:gd name="connsiteY4" fmla="*/ 91169 h 547001"/>
              <a:gd name="connsiteX5" fmla="*/ 1039302 w 1039302"/>
              <a:gd name="connsiteY5" fmla="*/ 455832 h 547001"/>
              <a:gd name="connsiteX6" fmla="*/ 948133 w 1039302"/>
              <a:gd name="connsiteY6" fmla="*/ 547001 h 547001"/>
              <a:gd name="connsiteX7" fmla="*/ 545360 w 1039302"/>
              <a:gd name="connsiteY7" fmla="*/ 547001 h 547001"/>
              <a:gd name="connsiteX8" fmla="*/ 91169 w 1039302"/>
              <a:gd name="connsiteY8" fmla="*/ 547001 h 547001"/>
              <a:gd name="connsiteX9" fmla="*/ 0 w 1039302"/>
              <a:gd name="connsiteY9" fmla="*/ 455832 h 547001"/>
              <a:gd name="connsiteX10" fmla="*/ 0 w 1039302"/>
              <a:gd name="connsiteY10" fmla="*/ 91169 h 54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9302" h="547001" fill="none" extrusionOk="0">
                <a:moveTo>
                  <a:pt x="0" y="91169"/>
                </a:moveTo>
                <a:cubicBezTo>
                  <a:pt x="477" y="43568"/>
                  <a:pt x="32884" y="2168"/>
                  <a:pt x="91169" y="0"/>
                </a:cubicBezTo>
                <a:cubicBezTo>
                  <a:pt x="179992" y="20149"/>
                  <a:pt x="379929" y="-660"/>
                  <a:pt x="528221" y="0"/>
                </a:cubicBezTo>
                <a:cubicBezTo>
                  <a:pt x="676513" y="660"/>
                  <a:pt x="824751" y="-9088"/>
                  <a:pt x="948133" y="0"/>
                </a:cubicBezTo>
                <a:cubicBezTo>
                  <a:pt x="995184" y="850"/>
                  <a:pt x="1036490" y="40756"/>
                  <a:pt x="1039302" y="91169"/>
                </a:cubicBezTo>
                <a:cubicBezTo>
                  <a:pt x="1049169" y="205569"/>
                  <a:pt x="1039927" y="380047"/>
                  <a:pt x="1039302" y="455832"/>
                </a:cubicBezTo>
                <a:cubicBezTo>
                  <a:pt x="1043959" y="512531"/>
                  <a:pt x="989029" y="548723"/>
                  <a:pt x="948133" y="547001"/>
                </a:cubicBezTo>
                <a:cubicBezTo>
                  <a:pt x="843615" y="550872"/>
                  <a:pt x="656527" y="543053"/>
                  <a:pt x="545360" y="547001"/>
                </a:cubicBezTo>
                <a:cubicBezTo>
                  <a:pt x="434193" y="550949"/>
                  <a:pt x="222424" y="555243"/>
                  <a:pt x="91169" y="547001"/>
                </a:cubicBezTo>
                <a:cubicBezTo>
                  <a:pt x="30293" y="550563"/>
                  <a:pt x="-6742" y="509698"/>
                  <a:pt x="0" y="455832"/>
                </a:cubicBezTo>
                <a:cubicBezTo>
                  <a:pt x="1319" y="338440"/>
                  <a:pt x="-6286" y="253806"/>
                  <a:pt x="0" y="91169"/>
                </a:cubicBezTo>
                <a:close/>
              </a:path>
              <a:path w="1039302" h="547001" stroke="0" extrusionOk="0">
                <a:moveTo>
                  <a:pt x="0" y="91169"/>
                </a:moveTo>
                <a:cubicBezTo>
                  <a:pt x="-1841" y="47145"/>
                  <a:pt x="45427" y="5065"/>
                  <a:pt x="91169" y="0"/>
                </a:cubicBezTo>
                <a:cubicBezTo>
                  <a:pt x="238163" y="9052"/>
                  <a:pt x="437837" y="-11226"/>
                  <a:pt x="536790" y="0"/>
                </a:cubicBezTo>
                <a:cubicBezTo>
                  <a:pt x="635743" y="11226"/>
                  <a:pt x="767952" y="-2255"/>
                  <a:pt x="948133" y="0"/>
                </a:cubicBezTo>
                <a:cubicBezTo>
                  <a:pt x="995864" y="-12131"/>
                  <a:pt x="1042970" y="51527"/>
                  <a:pt x="1039302" y="91169"/>
                </a:cubicBezTo>
                <a:cubicBezTo>
                  <a:pt x="1022081" y="251784"/>
                  <a:pt x="1032113" y="324158"/>
                  <a:pt x="1039302" y="455832"/>
                </a:cubicBezTo>
                <a:cubicBezTo>
                  <a:pt x="1032189" y="498724"/>
                  <a:pt x="989460" y="540481"/>
                  <a:pt x="948133" y="547001"/>
                </a:cubicBezTo>
                <a:cubicBezTo>
                  <a:pt x="802858" y="537933"/>
                  <a:pt x="661473" y="555506"/>
                  <a:pt x="536790" y="547001"/>
                </a:cubicBezTo>
                <a:cubicBezTo>
                  <a:pt x="412107" y="538496"/>
                  <a:pt x="222322" y="543686"/>
                  <a:pt x="91169" y="547001"/>
                </a:cubicBezTo>
                <a:cubicBezTo>
                  <a:pt x="43163" y="558413"/>
                  <a:pt x="-146" y="513884"/>
                  <a:pt x="0" y="455832"/>
                </a:cubicBezTo>
                <a:cubicBezTo>
                  <a:pt x="-624" y="313924"/>
                  <a:pt x="1902" y="199716"/>
                  <a:pt x="0" y="91169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3166D3-5AA2-B8F3-A74E-FD4A973073B2}"/>
              </a:ext>
            </a:extLst>
          </p:cNvPr>
          <p:cNvSpPr txBox="1"/>
          <p:nvPr/>
        </p:nvSpPr>
        <p:spPr>
          <a:xfrm>
            <a:off x="173429" y="963169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real Data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835D91F-D385-CAC7-3E3B-3A56F16DF76E}"/>
              </a:ext>
            </a:extLst>
          </p:cNvPr>
          <p:cNvSpPr/>
          <p:nvPr/>
        </p:nvSpPr>
        <p:spPr>
          <a:xfrm>
            <a:off x="1259632" y="1390559"/>
            <a:ext cx="1039302" cy="547001"/>
          </a:xfrm>
          <a:custGeom>
            <a:avLst/>
            <a:gdLst>
              <a:gd name="connsiteX0" fmla="*/ 0 w 1039302"/>
              <a:gd name="connsiteY0" fmla="*/ 91169 h 547001"/>
              <a:gd name="connsiteX1" fmla="*/ 91169 w 1039302"/>
              <a:gd name="connsiteY1" fmla="*/ 0 h 547001"/>
              <a:gd name="connsiteX2" fmla="*/ 528221 w 1039302"/>
              <a:gd name="connsiteY2" fmla="*/ 0 h 547001"/>
              <a:gd name="connsiteX3" fmla="*/ 948133 w 1039302"/>
              <a:gd name="connsiteY3" fmla="*/ 0 h 547001"/>
              <a:gd name="connsiteX4" fmla="*/ 1039302 w 1039302"/>
              <a:gd name="connsiteY4" fmla="*/ 91169 h 547001"/>
              <a:gd name="connsiteX5" fmla="*/ 1039302 w 1039302"/>
              <a:gd name="connsiteY5" fmla="*/ 455832 h 547001"/>
              <a:gd name="connsiteX6" fmla="*/ 948133 w 1039302"/>
              <a:gd name="connsiteY6" fmla="*/ 547001 h 547001"/>
              <a:gd name="connsiteX7" fmla="*/ 545360 w 1039302"/>
              <a:gd name="connsiteY7" fmla="*/ 547001 h 547001"/>
              <a:gd name="connsiteX8" fmla="*/ 91169 w 1039302"/>
              <a:gd name="connsiteY8" fmla="*/ 547001 h 547001"/>
              <a:gd name="connsiteX9" fmla="*/ 0 w 1039302"/>
              <a:gd name="connsiteY9" fmla="*/ 455832 h 547001"/>
              <a:gd name="connsiteX10" fmla="*/ 0 w 1039302"/>
              <a:gd name="connsiteY10" fmla="*/ 91169 h 54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9302" h="547001" fill="none" extrusionOk="0">
                <a:moveTo>
                  <a:pt x="0" y="91169"/>
                </a:moveTo>
                <a:cubicBezTo>
                  <a:pt x="477" y="43568"/>
                  <a:pt x="32884" y="2168"/>
                  <a:pt x="91169" y="0"/>
                </a:cubicBezTo>
                <a:cubicBezTo>
                  <a:pt x="179992" y="20149"/>
                  <a:pt x="379929" y="-660"/>
                  <a:pt x="528221" y="0"/>
                </a:cubicBezTo>
                <a:cubicBezTo>
                  <a:pt x="676513" y="660"/>
                  <a:pt x="824751" y="-9088"/>
                  <a:pt x="948133" y="0"/>
                </a:cubicBezTo>
                <a:cubicBezTo>
                  <a:pt x="995184" y="850"/>
                  <a:pt x="1036490" y="40756"/>
                  <a:pt x="1039302" y="91169"/>
                </a:cubicBezTo>
                <a:cubicBezTo>
                  <a:pt x="1049169" y="205569"/>
                  <a:pt x="1039927" y="380047"/>
                  <a:pt x="1039302" y="455832"/>
                </a:cubicBezTo>
                <a:cubicBezTo>
                  <a:pt x="1043959" y="512531"/>
                  <a:pt x="989029" y="548723"/>
                  <a:pt x="948133" y="547001"/>
                </a:cubicBezTo>
                <a:cubicBezTo>
                  <a:pt x="843615" y="550872"/>
                  <a:pt x="656527" y="543053"/>
                  <a:pt x="545360" y="547001"/>
                </a:cubicBezTo>
                <a:cubicBezTo>
                  <a:pt x="434193" y="550949"/>
                  <a:pt x="222424" y="555243"/>
                  <a:pt x="91169" y="547001"/>
                </a:cubicBezTo>
                <a:cubicBezTo>
                  <a:pt x="30293" y="550563"/>
                  <a:pt x="-6742" y="509698"/>
                  <a:pt x="0" y="455832"/>
                </a:cubicBezTo>
                <a:cubicBezTo>
                  <a:pt x="1319" y="338440"/>
                  <a:pt x="-6286" y="253806"/>
                  <a:pt x="0" y="91169"/>
                </a:cubicBezTo>
                <a:close/>
              </a:path>
              <a:path w="1039302" h="547001" stroke="0" extrusionOk="0">
                <a:moveTo>
                  <a:pt x="0" y="91169"/>
                </a:moveTo>
                <a:cubicBezTo>
                  <a:pt x="-1841" y="47145"/>
                  <a:pt x="45427" y="5065"/>
                  <a:pt x="91169" y="0"/>
                </a:cubicBezTo>
                <a:cubicBezTo>
                  <a:pt x="238163" y="9052"/>
                  <a:pt x="437837" y="-11226"/>
                  <a:pt x="536790" y="0"/>
                </a:cubicBezTo>
                <a:cubicBezTo>
                  <a:pt x="635743" y="11226"/>
                  <a:pt x="767952" y="-2255"/>
                  <a:pt x="948133" y="0"/>
                </a:cubicBezTo>
                <a:cubicBezTo>
                  <a:pt x="995864" y="-12131"/>
                  <a:pt x="1042970" y="51527"/>
                  <a:pt x="1039302" y="91169"/>
                </a:cubicBezTo>
                <a:cubicBezTo>
                  <a:pt x="1022081" y="251784"/>
                  <a:pt x="1032113" y="324158"/>
                  <a:pt x="1039302" y="455832"/>
                </a:cubicBezTo>
                <a:cubicBezTo>
                  <a:pt x="1032189" y="498724"/>
                  <a:pt x="989460" y="540481"/>
                  <a:pt x="948133" y="547001"/>
                </a:cubicBezTo>
                <a:cubicBezTo>
                  <a:pt x="802858" y="537933"/>
                  <a:pt x="661473" y="555506"/>
                  <a:pt x="536790" y="547001"/>
                </a:cubicBezTo>
                <a:cubicBezTo>
                  <a:pt x="412107" y="538496"/>
                  <a:pt x="222322" y="543686"/>
                  <a:pt x="91169" y="547001"/>
                </a:cubicBezTo>
                <a:cubicBezTo>
                  <a:pt x="43163" y="558413"/>
                  <a:pt x="-146" y="513884"/>
                  <a:pt x="0" y="455832"/>
                </a:cubicBezTo>
                <a:cubicBezTo>
                  <a:pt x="-624" y="313924"/>
                  <a:pt x="1902" y="199716"/>
                  <a:pt x="0" y="91169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F8EA959-CDC3-2A0D-58E5-A1553706DC42}"/>
              </a:ext>
            </a:extLst>
          </p:cNvPr>
          <p:cNvSpPr/>
          <p:nvPr/>
        </p:nvSpPr>
        <p:spPr>
          <a:xfrm>
            <a:off x="1259632" y="2033971"/>
            <a:ext cx="1039302" cy="547001"/>
          </a:xfrm>
          <a:custGeom>
            <a:avLst/>
            <a:gdLst>
              <a:gd name="connsiteX0" fmla="*/ 0 w 1039302"/>
              <a:gd name="connsiteY0" fmla="*/ 91169 h 547001"/>
              <a:gd name="connsiteX1" fmla="*/ 91169 w 1039302"/>
              <a:gd name="connsiteY1" fmla="*/ 0 h 547001"/>
              <a:gd name="connsiteX2" fmla="*/ 528221 w 1039302"/>
              <a:gd name="connsiteY2" fmla="*/ 0 h 547001"/>
              <a:gd name="connsiteX3" fmla="*/ 948133 w 1039302"/>
              <a:gd name="connsiteY3" fmla="*/ 0 h 547001"/>
              <a:gd name="connsiteX4" fmla="*/ 1039302 w 1039302"/>
              <a:gd name="connsiteY4" fmla="*/ 91169 h 547001"/>
              <a:gd name="connsiteX5" fmla="*/ 1039302 w 1039302"/>
              <a:gd name="connsiteY5" fmla="*/ 455832 h 547001"/>
              <a:gd name="connsiteX6" fmla="*/ 948133 w 1039302"/>
              <a:gd name="connsiteY6" fmla="*/ 547001 h 547001"/>
              <a:gd name="connsiteX7" fmla="*/ 545360 w 1039302"/>
              <a:gd name="connsiteY7" fmla="*/ 547001 h 547001"/>
              <a:gd name="connsiteX8" fmla="*/ 91169 w 1039302"/>
              <a:gd name="connsiteY8" fmla="*/ 547001 h 547001"/>
              <a:gd name="connsiteX9" fmla="*/ 0 w 1039302"/>
              <a:gd name="connsiteY9" fmla="*/ 455832 h 547001"/>
              <a:gd name="connsiteX10" fmla="*/ 0 w 1039302"/>
              <a:gd name="connsiteY10" fmla="*/ 91169 h 54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9302" h="547001" fill="none" extrusionOk="0">
                <a:moveTo>
                  <a:pt x="0" y="91169"/>
                </a:moveTo>
                <a:cubicBezTo>
                  <a:pt x="477" y="43568"/>
                  <a:pt x="32884" y="2168"/>
                  <a:pt x="91169" y="0"/>
                </a:cubicBezTo>
                <a:cubicBezTo>
                  <a:pt x="179992" y="20149"/>
                  <a:pt x="379929" y="-660"/>
                  <a:pt x="528221" y="0"/>
                </a:cubicBezTo>
                <a:cubicBezTo>
                  <a:pt x="676513" y="660"/>
                  <a:pt x="824751" y="-9088"/>
                  <a:pt x="948133" y="0"/>
                </a:cubicBezTo>
                <a:cubicBezTo>
                  <a:pt x="995184" y="850"/>
                  <a:pt x="1036490" y="40756"/>
                  <a:pt x="1039302" y="91169"/>
                </a:cubicBezTo>
                <a:cubicBezTo>
                  <a:pt x="1049169" y="205569"/>
                  <a:pt x="1039927" y="380047"/>
                  <a:pt x="1039302" y="455832"/>
                </a:cubicBezTo>
                <a:cubicBezTo>
                  <a:pt x="1043959" y="512531"/>
                  <a:pt x="989029" y="548723"/>
                  <a:pt x="948133" y="547001"/>
                </a:cubicBezTo>
                <a:cubicBezTo>
                  <a:pt x="843615" y="550872"/>
                  <a:pt x="656527" y="543053"/>
                  <a:pt x="545360" y="547001"/>
                </a:cubicBezTo>
                <a:cubicBezTo>
                  <a:pt x="434193" y="550949"/>
                  <a:pt x="222424" y="555243"/>
                  <a:pt x="91169" y="547001"/>
                </a:cubicBezTo>
                <a:cubicBezTo>
                  <a:pt x="30293" y="550563"/>
                  <a:pt x="-6742" y="509698"/>
                  <a:pt x="0" y="455832"/>
                </a:cubicBezTo>
                <a:cubicBezTo>
                  <a:pt x="1319" y="338440"/>
                  <a:pt x="-6286" y="253806"/>
                  <a:pt x="0" y="91169"/>
                </a:cubicBezTo>
                <a:close/>
              </a:path>
              <a:path w="1039302" h="547001" stroke="0" extrusionOk="0">
                <a:moveTo>
                  <a:pt x="0" y="91169"/>
                </a:moveTo>
                <a:cubicBezTo>
                  <a:pt x="-1841" y="47145"/>
                  <a:pt x="45427" y="5065"/>
                  <a:pt x="91169" y="0"/>
                </a:cubicBezTo>
                <a:cubicBezTo>
                  <a:pt x="238163" y="9052"/>
                  <a:pt x="437837" y="-11226"/>
                  <a:pt x="536790" y="0"/>
                </a:cubicBezTo>
                <a:cubicBezTo>
                  <a:pt x="635743" y="11226"/>
                  <a:pt x="767952" y="-2255"/>
                  <a:pt x="948133" y="0"/>
                </a:cubicBezTo>
                <a:cubicBezTo>
                  <a:pt x="995864" y="-12131"/>
                  <a:pt x="1042970" y="51527"/>
                  <a:pt x="1039302" y="91169"/>
                </a:cubicBezTo>
                <a:cubicBezTo>
                  <a:pt x="1022081" y="251784"/>
                  <a:pt x="1032113" y="324158"/>
                  <a:pt x="1039302" y="455832"/>
                </a:cubicBezTo>
                <a:cubicBezTo>
                  <a:pt x="1032189" y="498724"/>
                  <a:pt x="989460" y="540481"/>
                  <a:pt x="948133" y="547001"/>
                </a:cubicBezTo>
                <a:cubicBezTo>
                  <a:pt x="802858" y="537933"/>
                  <a:pt x="661473" y="555506"/>
                  <a:pt x="536790" y="547001"/>
                </a:cubicBezTo>
                <a:cubicBezTo>
                  <a:pt x="412107" y="538496"/>
                  <a:pt x="222322" y="543686"/>
                  <a:pt x="91169" y="547001"/>
                </a:cubicBezTo>
                <a:cubicBezTo>
                  <a:pt x="43163" y="558413"/>
                  <a:pt x="-146" y="513884"/>
                  <a:pt x="0" y="455832"/>
                </a:cubicBezTo>
                <a:cubicBezTo>
                  <a:pt x="-624" y="313924"/>
                  <a:pt x="1902" y="199716"/>
                  <a:pt x="0" y="91169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504C53-D855-D14E-7128-799F64B62A4C}"/>
              </a:ext>
            </a:extLst>
          </p:cNvPr>
          <p:cNvSpPr/>
          <p:nvPr/>
        </p:nvSpPr>
        <p:spPr>
          <a:xfrm>
            <a:off x="1240740" y="2677383"/>
            <a:ext cx="1039302" cy="547001"/>
          </a:xfrm>
          <a:custGeom>
            <a:avLst/>
            <a:gdLst>
              <a:gd name="connsiteX0" fmla="*/ 0 w 1039302"/>
              <a:gd name="connsiteY0" fmla="*/ 91169 h 547001"/>
              <a:gd name="connsiteX1" fmla="*/ 91169 w 1039302"/>
              <a:gd name="connsiteY1" fmla="*/ 0 h 547001"/>
              <a:gd name="connsiteX2" fmla="*/ 528221 w 1039302"/>
              <a:gd name="connsiteY2" fmla="*/ 0 h 547001"/>
              <a:gd name="connsiteX3" fmla="*/ 948133 w 1039302"/>
              <a:gd name="connsiteY3" fmla="*/ 0 h 547001"/>
              <a:gd name="connsiteX4" fmla="*/ 1039302 w 1039302"/>
              <a:gd name="connsiteY4" fmla="*/ 91169 h 547001"/>
              <a:gd name="connsiteX5" fmla="*/ 1039302 w 1039302"/>
              <a:gd name="connsiteY5" fmla="*/ 455832 h 547001"/>
              <a:gd name="connsiteX6" fmla="*/ 948133 w 1039302"/>
              <a:gd name="connsiteY6" fmla="*/ 547001 h 547001"/>
              <a:gd name="connsiteX7" fmla="*/ 545360 w 1039302"/>
              <a:gd name="connsiteY7" fmla="*/ 547001 h 547001"/>
              <a:gd name="connsiteX8" fmla="*/ 91169 w 1039302"/>
              <a:gd name="connsiteY8" fmla="*/ 547001 h 547001"/>
              <a:gd name="connsiteX9" fmla="*/ 0 w 1039302"/>
              <a:gd name="connsiteY9" fmla="*/ 455832 h 547001"/>
              <a:gd name="connsiteX10" fmla="*/ 0 w 1039302"/>
              <a:gd name="connsiteY10" fmla="*/ 91169 h 54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9302" h="547001" fill="none" extrusionOk="0">
                <a:moveTo>
                  <a:pt x="0" y="91169"/>
                </a:moveTo>
                <a:cubicBezTo>
                  <a:pt x="477" y="43568"/>
                  <a:pt x="32884" y="2168"/>
                  <a:pt x="91169" y="0"/>
                </a:cubicBezTo>
                <a:cubicBezTo>
                  <a:pt x="179992" y="20149"/>
                  <a:pt x="379929" y="-660"/>
                  <a:pt x="528221" y="0"/>
                </a:cubicBezTo>
                <a:cubicBezTo>
                  <a:pt x="676513" y="660"/>
                  <a:pt x="824751" y="-9088"/>
                  <a:pt x="948133" y="0"/>
                </a:cubicBezTo>
                <a:cubicBezTo>
                  <a:pt x="995184" y="850"/>
                  <a:pt x="1036490" y="40756"/>
                  <a:pt x="1039302" y="91169"/>
                </a:cubicBezTo>
                <a:cubicBezTo>
                  <a:pt x="1049169" y="205569"/>
                  <a:pt x="1039927" y="380047"/>
                  <a:pt x="1039302" y="455832"/>
                </a:cubicBezTo>
                <a:cubicBezTo>
                  <a:pt x="1043959" y="512531"/>
                  <a:pt x="989029" y="548723"/>
                  <a:pt x="948133" y="547001"/>
                </a:cubicBezTo>
                <a:cubicBezTo>
                  <a:pt x="843615" y="550872"/>
                  <a:pt x="656527" y="543053"/>
                  <a:pt x="545360" y="547001"/>
                </a:cubicBezTo>
                <a:cubicBezTo>
                  <a:pt x="434193" y="550949"/>
                  <a:pt x="222424" y="555243"/>
                  <a:pt x="91169" y="547001"/>
                </a:cubicBezTo>
                <a:cubicBezTo>
                  <a:pt x="30293" y="550563"/>
                  <a:pt x="-6742" y="509698"/>
                  <a:pt x="0" y="455832"/>
                </a:cubicBezTo>
                <a:cubicBezTo>
                  <a:pt x="1319" y="338440"/>
                  <a:pt x="-6286" y="253806"/>
                  <a:pt x="0" y="91169"/>
                </a:cubicBezTo>
                <a:close/>
              </a:path>
              <a:path w="1039302" h="547001" stroke="0" extrusionOk="0">
                <a:moveTo>
                  <a:pt x="0" y="91169"/>
                </a:moveTo>
                <a:cubicBezTo>
                  <a:pt x="-1841" y="47145"/>
                  <a:pt x="45427" y="5065"/>
                  <a:pt x="91169" y="0"/>
                </a:cubicBezTo>
                <a:cubicBezTo>
                  <a:pt x="238163" y="9052"/>
                  <a:pt x="437837" y="-11226"/>
                  <a:pt x="536790" y="0"/>
                </a:cubicBezTo>
                <a:cubicBezTo>
                  <a:pt x="635743" y="11226"/>
                  <a:pt x="767952" y="-2255"/>
                  <a:pt x="948133" y="0"/>
                </a:cubicBezTo>
                <a:cubicBezTo>
                  <a:pt x="995864" y="-12131"/>
                  <a:pt x="1042970" y="51527"/>
                  <a:pt x="1039302" y="91169"/>
                </a:cubicBezTo>
                <a:cubicBezTo>
                  <a:pt x="1022081" y="251784"/>
                  <a:pt x="1032113" y="324158"/>
                  <a:pt x="1039302" y="455832"/>
                </a:cubicBezTo>
                <a:cubicBezTo>
                  <a:pt x="1032189" y="498724"/>
                  <a:pt x="989460" y="540481"/>
                  <a:pt x="948133" y="547001"/>
                </a:cubicBezTo>
                <a:cubicBezTo>
                  <a:pt x="802858" y="537933"/>
                  <a:pt x="661473" y="555506"/>
                  <a:pt x="536790" y="547001"/>
                </a:cubicBezTo>
                <a:cubicBezTo>
                  <a:pt x="412107" y="538496"/>
                  <a:pt x="222322" y="543686"/>
                  <a:pt x="91169" y="547001"/>
                </a:cubicBezTo>
                <a:cubicBezTo>
                  <a:pt x="43163" y="558413"/>
                  <a:pt x="-146" y="513884"/>
                  <a:pt x="0" y="455832"/>
                </a:cubicBezTo>
                <a:cubicBezTo>
                  <a:pt x="-624" y="313924"/>
                  <a:pt x="1902" y="199716"/>
                  <a:pt x="0" y="9116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8D1D3D-F89A-E6A8-1A25-641853228F7D}"/>
              </a:ext>
            </a:extLst>
          </p:cNvPr>
          <p:cNvSpPr/>
          <p:nvPr/>
        </p:nvSpPr>
        <p:spPr>
          <a:xfrm>
            <a:off x="656361" y="3320795"/>
            <a:ext cx="1039302" cy="547001"/>
          </a:xfrm>
          <a:custGeom>
            <a:avLst/>
            <a:gdLst>
              <a:gd name="connsiteX0" fmla="*/ 0 w 1039302"/>
              <a:gd name="connsiteY0" fmla="*/ 91169 h 547001"/>
              <a:gd name="connsiteX1" fmla="*/ 91169 w 1039302"/>
              <a:gd name="connsiteY1" fmla="*/ 0 h 547001"/>
              <a:gd name="connsiteX2" fmla="*/ 528221 w 1039302"/>
              <a:gd name="connsiteY2" fmla="*/ 0 h 547001"/>
              <a:gd name="connsiteX3" fmla="*/ 948133 w 1039302"/>
              <a:gd name="connsiteY3" fmla="*/ 0 h 547001"/>
              <a:gd name="connsiteX4" fmla="*/ 1039302 w 1039302"/>
              <a:gd name="connsiteY4" fmla="*/ 91169 h 547001"/>
              <a:gd name="connsiteX5" fmla="*/ 1039302 w 1039302"/>
              <a:gd name="connsiteY5" fmla="*/ 455832 h 547001"/>
              <a:gd name="connsiteX6" fmla="*/ 948133 w 1039302"/>
              <a:gd name="connsiteY6" fmla="*/ 547001 h 547001"/>
              <a:gd name="connsiteX7" fmla="*/ 545360 w 1039302"/>
              <a:gd name="connsiteY7" fmla="*/ 547001 h 547001"/>
              <a:gd name="connsiteX8" fmla="*/ 91169 w 1039302"/>
              <a:gd name="connsiteY8" fmla="*/ 547001 h 547001"/>
              <a:gd name="connsiteX9" fmla="*/ 0 w 1039302"/>
              <a:gd name="connsiteY9" fmla="*/ 455832 h 547001"/>
              <a:gd name="connsiteX10" fmla="*/ 0 w 1039302"/>
              <a:gd name="connsiteY10" fmla="*/ 91169 h 54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9302" h="547001" fill="none" extrusionOk="0">
                <a:moveTo>
                  <a:pt x="0" y="91169"/>
                </a:moveTo>
                <a:cubicBezTo>
                  <a:pt x="477" y="43568"/>
                  <a:pt x="32884" y="2168"/>
                  <a:pt x="91169" y="0"/>
                </a:cubicBezTo>
                <a:cubicBezTo>
                  <a:pt x="179992" y="20149"/>
                  <a:pt x="379929" y="-660"/>
                  <a:pt x="528221" y="0"/>
                </a:cubicBezTo>
                <a:cubicBezTo>
                  <a:pt x="676513" y="660"/>
                  <a:pt x="824751" y="-9088"/>
                  <a:pt x="948133" y="0"/>
                </a:cubicBezTo>
                <a:cubicBezTo>
                  <a:pt x="995184" y="850"/>
                  <a:pt x="1036490" y="40756"/>
                  <a:pt x="1039302" y="91169"/>
                </a:cubicBezTo>
                <a:cubicBezTo>
                  <a:pt x="1049169" y="205569"/>
                  <a:pt x="1039927" y="380047"/>
                  <a:pt x="1039302" y="455832"/>
                </a:cubicBezTo>
                <a:cubicBezTo>
                  <a:pt x="1043959" y="512531"/>
                  <a:pt x="989029" y="548723"/>
                  <a:pt x="948133" y="547001"/>
                </a:cubicBezTo>
                <a:cubicBezTo>
                  <a:pt x="843615" y="550872"/>
                  <a:pt x="656527" y="543053"/>
                  <a:pt x="545360" y="547001"/>
                </a:cubicBezTo>
                <a:cubicBezTo>
                  <a:pt x="434193" y="550949"/>
                  <a:pt x="222424" y="555243"/>
                  <a:pt x="91169" y="547001"/>
                </a:cubicBezTo>
                <a:cubicBezTo>
                  <a:pt x="30293" y="550563"/>
                  <a:pt x="-6742" y="509698"/>
                  <a:pt x="0" y="455832"/>
                </a:cubicBezTo>
                <a:cubicBezTo>
                  <a:pt x="1319" y="338440"/>
                  <a:pt x="-6286" y="253806"/>
                  <a:pt x="0" y="91169"/>
                </a:cubicBezTo>
                <a:close/>
              </a:path>
              <a:path w="1039302" h="547001" stroke="0" extrusionOk="0">
                <a:moveTo>
                  <a:pt x="0" y="91169"/>
                </a:moveTo>
                <a:cubicBezTo>
                  <a:pt x="-1841" y="47145"/>
                  <a:pt x="45427" y="5065"/>
                  <a:pt x="91169" y="0"/>
                </a:cubicBezTo>
                <a:cubicBezTo>
                  <a:pt x="238163" y="9052"/>
                  <a:pt x="437837" y="-11226"/>
                  <a:pt x="536790" y="0"/>
                </a:cubicBezTo>
                <a:cubicBezTo>
                  <a:pt x="635743" y="11226"/>
                  <a:pt x="767952" y="-2255"/>
                  <a:pt x="948133" y="0"/>
                </a:cubicBezTo>
                <a:cubicBezTo>
                  <a:pt x="995864" y="-12131"/>
                  <a:pt x="1042970" y="51527"/>
                  <a:pt x="1039302" y="91169"/>
                </a:cubicBezTo>
                <a:cubicBezTo>
                  <a:pt x="1022081" y="251784"/>
                  <a:pt x="1032113" y="324158"/>
                  <a:pt x="1039302" y="455832"/>
                </a:cubicBezTo>
                <a:cubicBezTo>
                  <a:pt x="1032189" y="498724"/>
                  <a:pt x="989460" y="540481"/>
                  <a:pt x="948133" y="547001"/>
                </a:cubicBezTo>
                <a:cubicBezTo>
                  <a:pt x="802858" y="537933"/>
                  <a:pt x="661473" y="555506"/>
                  <a:pt x="536790" y="547001"/>
                </a:cubicBezTo>
                <a:cubicBezTo>
                  <a:pt x="412107" y="538496"/>
                  <a:pt x="222322" y="543686"/>
                  <a:pt x="91169" y="547001"/>
                </a:cubicBezTo>
                <a:cubicBezTo>
                  <a:pt x="43163" y="558413"/>
                  <a:pt x="-146" y="513884"/>
                  <a:pt x="0" y="455832"/>
                </a:cubicBezTo>
                <a:cubicBezTo>
                  <a:pt x="-624" y="313924"/>
                  <a:pt x="1902" y="199716"/>
                  <a:pt x="0" y="91169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C99354-B207-8709-7ABF-825CF064152F}"/>
              </a:ext>
            </a:extLst>
          </p:cNvPr>
          <p:cNvSpPr/>
          <p:nvPr/>
        </p:nvSpPr>
        <p:spPr>
          <a:xfrm>
            <a:off x="386985" y="3952651"/>
            <a:ext cx="741319" cy="390168"/>
          </a:xfrm>
          <a:custGeom>
            <a:avLst/>
            <a:gdLst>
              <a:gd name="connsiteX0" fmla="*/ 0 w 741319"/>
              <a:gd name="connsiteY0" fmla="*/ 65029 h 390168"/>
              <a:gd name="connsiteX1" fmla="*/ 65029 w 741319"/>
              <a:gd name="connsiteY1" fmla="*/ 0 h 390168"/>
              <a:gd name="connsiteX2" fmla="*/ 676290 w 741319"/>
              <a:gd name="connsiteY2" fmla="*/ 0 h 390168"/>
              <a:gd name="connsiteX3" fmla="*/ 741319 w 741319"/>
              <a:gd name="connsiteY3" fmla="*/ 65029 h 390168"/>
              <a:gd name="connsiteX4" fmla="*/ 741319 w 741319"/>
              <a:gd name="connsiteY4" fmla="*/ 325139 h 390168"/>
              <a:gd name="connsiteX5" fmla="*/ 676290 w 741319"/>
              <a:gd name="connsiteY5" fmla="*/ 390168 h 390168"/>
              <a:gd name="connsiteX6" fmla="*/ 65029 w 741319"/>
              <a:gd name="connsiteY6" fmla="*/ 390168 h 390168"/>
              <a:gd name="connsiteX7" fmla="*/ 0 w 741319"/>
              <a:gd name="connsiteY7" fmla="*/ 325139 h 390168"/>
              <a:gd name="connsiteX8" fmla="*/ 0 w 741319"/>
              <a:gd name="connsiteY8" fmla="*/ 65029 h 39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1319" h="390168" fill="none" extrusionOk="0">
                <a:moveTo>
                  <a:pt x="0" y="65029"/>
                </a:moveTo>
                <a:cubicBezTo>
                  <a:pt x="873" y="27296"/>
                  <a:pt x="31412" y="-2320"/>
                  <a:pt x="65029" y="0"/>
                </a:cubicBezTo>
                <a:cubicBezTo>
                  <a:pt x="286003" y="20466"/>
                  <a:pt x="503389" y="11831"/>
                  <a:pt x="676290" y="0"/>
                </a:cubicBezTo>
                <a:cubicBezTo>
                  <a:pt x="713654" y="-2563"/>
                  <a:pt x="742221" y="26256"/>
                  <a:pt x="741319" y="65029"/>
                </a:cubicBezTo>
                <a:cubicBezTo>
                  <a:pt x="752186" y="178556"/>
                  <a:pt x="743054" y="202762"/>
                  <a:pt x="741319" y="325139"/>
                </a:cubicBezTo>
                <a:cubicBezTo>
                  <a:pt x="733021" y="363191"/>
                  <a:pt x="707106" y="390055"/>
                  <a:pt x="676290" y="390168"/>
                </a:cubicBezTo>
                <a:cubicBezTo>
                  <a:pt x="432984" y="404334"/>
                  <a:pt x="296600" y="403925"/>
                  <a:pt x="65029" y="390168"/>
                </a:cubicBezTo>
                <a:cubicBezTo>
                  <a:pt x="33431" y="396052"/>
                  <a:pt x="-4949" y="361955"/>
                  <a:pt x="0" y="325139"/>
                </a:cubicBezTo>
                <a:cubicBezTo>
                  <a:pt x="11477" y="210546"/>
                  <a:pt x="12443" y="160451"/>
                  <a:pt x="0" y="65029"/>
                </a:cubicBezTo>
                <a:close/>
              </a:path>
              <a:path w="741319" h="390168" stroke="0" extrusionOk="0">
                <a:moveTo>
                  <a:pt x="0" y="65029"/>
                </a:moveTo>
                <a:cubicBezTo>
                  <a:pt x="-729" y="31620"/>
                  <a:pt x="32381" y="3591"/>
                  <a:pt x="65029" y="0"/>
                </a:cubicBezTo>
                <a:cubicBezTo>
                  <a:pt x="269979" y="9643"/>
                  <a:pt x="422356" y="-25681"/>
                  <a:pt x="676290" y="0"/>
                </a:cubicBezTo>
                <a:cubicBezTo>
                  <a:pt x="718280" y="3792"/>
                  <a:pt x="741361" y="30932"/>
                  <a:pt x="741319" y="65029"/>
                </a:cubicBezTo>
                <a:cubicBezTo>
                  <a:pt x="750056" y="192697"/>
                  <a:pt x="751696" y="250853"/>
                  <a:pt x="741319" y="325139"/>
                </a:cubicBezTo>
                <a:cubicBezTo>
                  <a:pt x="742355" y="368012"/>
                  <a:pt x="710748" y="398551"/>
                  <a:pt x="676290" y="390168"/>
                </a:cubicBezTo>
                <a:cubicBezTo>
                  <a:pt x="487469" y="374035"/>
                  <a:pt x="198864" y="385380"/>
                  <a:pt x="65029" y="390168"/>
                </a:cubicBezTo>
                <a:cubicBezTo>
                  <a:pt x="34561" y="392698"/>
                  <a:pt x="2550" y="359428"/>
                  <a:pt x="0" y="325139"/>
                </a:cubicBezTo>
                <a:cubicBezTo>
                  <a:pt x="10169" y="244610"/>
                  <a:pt x="-10633" y="194481"/>
                  <a:pt x="0" y="65029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26A9274-71EC-819C-B913-D645014EA8C2}"/>
              </a:ext>
            </a:extLst>
          </p:cNvPr>
          <p:cNvSpPr/>
          <p:nvPr/>
        </p:nvSpPr>
        <p:spPr>
          <a:xfrm>
            <a:off x="2378862" y="3949779"/>
            <a:ext cx="741319" cy="390168"/>
          </a:xfrm>
          <a:custGeom>
            <a:avLst/>
            <a:gdLst>
              <a:gd name="connsiteX0" fmla="*/ 0 w 741319"/>
              <a:gd name="connsiteY0" fmla="*/ 65029 h 390168"/>
              <a:gd name="connsiteX1" fmla="*/ 65029 w 741319"/>
              <a:gd name="connsiteY1" fmla="*/ 0 h 390168"/>
              <a:gd name="connsiteX2" fmla="*/ 676290 w 741319"/>
              <a:gd name="connsiteY2" fmla="*/ 0 h 390168"/>
              <a:gd name="connsiteX3" fmla="*/ 741319 w 741319"/>
              <a:gd name="connsiteY3" fmla="*/ 65029 h 390168"/>
              <a:gd name="connsiteX4" fmla="*/ 741319 w 741319"/>
              <a:gd name="connsiteY4" fmla="*/ 325139 h 390168"/>
              <a:gd name="connsiteX5" fmla="*/ 676290 w 741319"/>
              <a:gd name="connsiteY5" fmla="*/ 390168 h 390168"/>
              <a:gd name="connsiteX6" fmla="*/ 65029 w 741319"/>
              <a:gd name="connsiteY6" fmla="*/ 390168 h 390168"/>
              <a:gd name="connsiteX7" fmla="*/ 0 w 741319"/>
              <a:gd name="connsiteY7" fmla="*/ 325139 h 390168"/>
              <a:gd name="connsiteX8" fmla="*/ 0 w 741319"/>
              <a:gd name="connsiteY8" fmla="*/ 65029 h 39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1319" h="390168" fill="none" extrusionOk="0">
                <a:moveTo>
                  <a:pt x="0" y="65029"/>
                </a:moveTo>
                <a:cubicBezTo>
                  <a:pt x="873" y="27296"/>
                  <a:pt x="31412" y="-2320"/>
                  <a:pt x="65029" y="0"/>
                </a:cubicBezTo>
                <a:cubicBezTo>
                  <a:pt x="286003" y="20466"/>
                  <a:pt x="503389" y="11831"/>
                  <a:pt x="676290" y="0"/>
                </a:cubicBezTo>
                <a:cubicBezTo>
                  <a:pt x="713654" y="-2563"/>
                  <a:pt x="742221" y="26256"/>
                  <a:pt x="741319" y="65029"/>
                </a:cubicBezTo>
                <a:cubicBezTo>
                  <a:pt x="752186" y="178556"/>
                  <a:pt x="743054" y="202762"/>
                  <a:pt x="741319" y="325139"/>
                </a:cubicBezTo>
                <a:cubicBezTo>
                  <a:pt x="733021" y="363191"/>
                  <a:pt x="707106" y="390055"/>
                  <a:pt x="676290" y="390168"/>
                </a:cubicBezTo>
                <a:cubicBezTo>
                  <a:pt x="432984" y="404334"/>
                  <a:pt x="296600" y="403925"/>
                  <a:pt x="65029" y="390168"/>
                </a:cubicBezTo>
                <a:cubicBezTo>
                  <a:pt x="33431" y="396052"/>
                  <a:pt x="-4949" y="361955"/>
                  <a:pt x="0" y="325139"/>
                </a:cubicBezTo>
                <a:cubicBezTo>
                  <a:pt x="11477" y="210546"/>
                  <a:pt x="12443" y="160451"/>
                  <a:pt x="0" y="65029"/>
                </a:cubicBezTo>
                <a:close/>
              </a:path>
              <a:path w="741319" h="390168" stroke="0" extrusionOk="0">
                <a:moveTo>
                  <a:pt x="0" y="65029"/>
                </a:moveTo>
                <a:cubicBezTo>
                  <a:pt x="-729" y="31620"/>
                  <a:pt x="32381" y="3591"/>
                  <a:pt x="65029" y="0"/>
                </a:cubicBezTo>
                <a:cubicBezTo>
                  <a:pt x="269979" y="9643"/>
                  <a:pt x="422356" y="-25681"/>
                  <a:pt x="676290" y="0"/>
                </a:cubicBezTo>
                <a:cubicBezTo>
                  <a:pt x="718280" y="3792"/>
                  <a:pt x="741361" y="30932"/>
                  <a:pt x="741319" y="65029"/>
                </a:cubicBezTo>
                <a:cubicBezTo>
                  <a:pt x="750056" y="192697"/>
                  <a:pt x="751696" y="250853"/>
                  <a:pt x="741319" y="325139"/>
                </a:cubicBezTo>
                <a:cubicBezTo>
                  <a:pt x="742355" y="368012"/>
                  <a:pt x="710748" y="398551"/>
                  <a:pt x="676290" y="390168"/>
                </a:cubicBezTo>
                <a:cubicBezTo>
                  <a:pt x="487469" y="374035"/>
                  <a:pt x="198864" y="385380"/>
                  <a:pt x="65029" y="390168"/>
                </a:cubicBezTo>
                <a:cubicBezTo>
                  <a:pt x="34561" y="392698"/>
                  <a:pt x="2550" y="359428"/>
                  <a:pt x="0" y="325139"/>
                </a:cubicBezTo>
                <a:cubicBezTo>
                  <a:pt x="10169" y="244610"/>
                  <a:pt x="-10633" y="194481"/>
                  <a:pt x="0" y="65029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557B978-B041-0346-35D5-D08E733F77A6}"/>
              </a:ext>
            </a:extLst>
          </p:cNvPr>
          <p:cNvSpPr/>
          <p:nvPr/>
        </p:nvSpPr>
        <p:spPr>
          <a:xfrm>
            <a:off x="4258909" y="3946352"/>
            <a:ext cx="741319" cy="390168"/>
          </a:xfrm>
          <a:custGeom>
            <a:avLst/>
            <a:gdLst>
              <a:gd name="connsiteX0" fmla="*/ 0 w 741319"/>
              <a:gd name="connsiteY0" fmla="*/ 65029 h 390168"/>
              <a:gd name="connsiteX1" fmla="*/ 65029 w 741319"/>
              <a:gd name="connsiteY1" fmla="*/ 0 h 390168"/>
              <a:gd name="connsiteX2" fmla="*/ 676290 w 741319"/>
              <a:gd name="connsiteY2" fmla="*/ 0 h 390168"/>
              <a:gd name="connsiteX3" fmla="*/ 741319 w 741319"/>
              <a:gd name="connsiteY3" fmla="*/ 65029 h 390168"/>
              <a:gd name="connsiteX4" fmla="*/ 741319 w 741319"/>
              <a:gd name="connsiteY4" fmla="*/ 325139 h 390168"/>
              <a:gd name="connsiteX5" fmla="*/ 676290 w 741319"/>
              <a:gd name="connsiteY5" fmla="*/ 390168 h 390168"/>
              <a:gd name="connsiteX6" fmla="*/ 65029 w 741319"/>
              <a:gd name="connsiteY6" fmla="*/ 390168 h 390168"/>
              <a:gd name="connsiteX7" fmla="*/ 0 w 741319"/>
              <a:gd name="connsiteY7" fmla="*/ 325139 h 390168"/>
              <a:gd name="connsiteX8" fmla="*/ 0 w 741319"/>
              <a:gd name="connsiteY8" fmla="*/ 65029 h 39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1319" h="390168" fill="none" extrusionOk="0">
                <a:moveTo>
                  <a:pt x="0" y="65029"/>
                </a:moveTo>
                <a:cubicBezTo>
                  <a:pt x="873" y="27296"/>
                  <a:pt x="31412" y="-2320"/>
                  <a:pt x="65029" y="0"/>
                </a:cubicBezTo>
                <a:cubicBezTo>
                  <a:pt x="286003" y="20466"/>
                  <a:pt x="503389" y="11831"/>
                  <a:pt x="676290" y="0"/>
                </a:cubicBezTo>
                <a:cubicBezTo>
                  <a:pt x="713654" y="-2563"/>
                  <a:pt x="742221" y="26256"/>
                  <a:pt x="741319" y="65029"/>
                </a:cubicBezTo>
                <a:cubicBezTo>
                  <a:pt x="752186" y="178556"/>
                  <a:pt x="743054" y="202762"/>
                  <a:pt x="741319" y="325139"/>
                </a:cubicBezTo>
                <a:cubicBezTo>
                  <a:pt x="733021" y="363191"/>
                  <a:pt x="707106" y="390055"/>
                  <a:pt x="676290" y="390168"/>
                </a:cubicBezTo>
                <a:cubicBezTo>
                  <a:pt x="432984" y="404334"/>
                  <a:pt x="296600" y="403925"/>
                  <a:pt x="65029" y="390168"/>
                </a:cubicBezTo>
                <a:cubicBezTo>
                  <a:pt x="33431" y="396052"/>
                  <a:pt x="-4949" y="361955"/>
                  <a:pt x="0" y="325139"/>
                </a:cubicBezTo>
                <a:cubicBezTo>
                  <a:pt x="11477" y="210546"/>
                  <a:pt x="12443" y="160451"/>
                  <a:pt x="0" y="65029"/>
                </a:cubicBezTo>
                <a:close/>
              </a:path>
              <a:path w="741319" h="390168" stroke="0" extrusionOk="0">
                <a:moveTo>
                  <a:pt x="0" y="65029"/>
                </a:moveTo>
                <a:cubicBezTo>
                  <a:pt x="-729" y="31620"/>
                  <a:pt x="32381" y="3591"/>
                  <a:pt x="65029" y="0"/>
                </a:cubicBezTo>
                <a:cubicBezTo>
                  <a:pt x="269979" y="9643"/>
                  <a:pt x="422356" y="-25681"/>
                  <a:pt x="676290" y="0"/>
                </a:cubicBezTo>
                <a:cubicBezTo>
                  <a:pt x="718280" y="3792"/>
                  <a:pt x="741361" y="30932"/>
                  <a:pt x="741319" y="65029"/>
                </a:cubicBezTo>
                <a:cubicBezTo>
                  <a:pt x="750056" y="192697"/>
                  <a:pt x="751696" y="250853"/>
                  <a:pt x="741319" y="325139"/>
                </a:cubicBezTo>
                <a:cubicBezTo>
                  <a:pt x="742355" y="368012"/>
                  <a:pt x="710748" y="398551"/>
                  <a:pt x="676290" y="390168"/>
                </a:cubicBezTo>
                <a:cubicBezTo>
                  <a:pt x="487469" y="374035"/>
                  <a:pt x="198864" y="385380"/>
                  <a:pt x="65029" y="390168"/>
                </a:cubicBezTo>
                <a:cubicBezTo>
                  <a:pt x="34561" y="392698"/>
                  <a:pt x="2550" y="359428"/>
                  <a:pt x="0" y="325139"/>
                </a:cubicBezTo>
                <a:cubicBezTo>
                  <a:pt x="10169" y="244610"/>
                  <a:pt x="-10633" y="194481"/>
                  <a:pt x="0" y="65029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D828D47-9221-A7FD-D473-A1A3C0EA5425}"/>
              </a:ext>
            </a:extLst>
          </p:cNvPr>
          <p:cNvSpPr/>
          <p:nvPr/>
        </p:nvSpPr>
        <p:spPr>
          <a:xfrm>
            <a:off x="165703" y="4462986"/>
            <a:ext cx="1039302" cy="547001"/>
          </a:xfrm>
          <a:custGeom>
            <a:avLst/>
            <a:gdLst>
              <a:gd name="connsiteX0" fmla="*/ 0 w 1039302"/>
              <a:gd name="connsiteY0" fmla="*/ 91169 h 547001"/>
              <a:gd name="connsiteX1" fmla="*/ 91169 w 1039302"/>
              <a:gd name="connsiteY1" fmla="*/ 0 h 547001"/>
              <a:gd name="connsiteX2" fmla="*/ 528221 w 1039302"/>
              <a:gd name="connsiteY2" fmla="*/ 0 h 547001"/>
              <a:gd name="connsiteX3" fmla="*/ 948133 w 1039302"/>
              <a:gd name="connsiteY3" fmla="*/ 0 h 547001"/>
              <a:gd name="connsiteX4" fmla="*/ 1039302 w 1039302"/>
              <a:gd name="connsiteY4" fmla="*/ 91169 h 547001"/>
              <a:gd name="connsiteX5" fmla="*/ 1039302 w 1039302"/>
              <a:gd name="connsiteY5" fmla="*/ 455832 h 547001"/>
              <a:gd name="connsiteX6" fmla="*/ 948133 w 1039302"/>
              <a:gd name="connsiteY6" fmla="*/ 547001 h 547001"/>
              <a:gd name="connsiteX7" fmla="*/ 545360 w 1039302"/>
              <a:gd name="connsiteY7" fmla="*/ 547001 h 547001"/>
              <a:gd name="connsiteX8" fmla="*/ 91169 w 1039302"/>
              <a:gd name="connsiteY8" fmla="*/ 547001 h 547001"/>
              <a:gd name="connsiteX9" fmla="*/ 0 w 1039302"/>
              <a:gd name="connsiteY9" fmla="*/ 455832 h 547001"/>
              <a:gd name="connsiteX10" fmla="*/ 0 w 1039302"/>
              <a:gd name="connsiteY10" fmla="*/ 91169 h 54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9302" h="547001" fill="none" extrusionOk="0">
                <a:moveTo>
                  <a:pt x="0" y="91169"/>
                </a:moveTo>
                <a:cubicBezTo>
                  <a:pt x="477" y="43568"/>
                  <a:pt x="32884" y="2168"/>
                  <a:pt x="91169" y="0"/>
                </a:cubicBezTo>
                <a:cubicBezTo>
                  <a:pt x="179992" y="20149"/>
                  <a:pt x="379929" y="-660"/>
                  <a:pt x="528221" y="0"/>
                </a:cubicBezTo>
                <a:cubicBezTo>
                  <a:pt x="676513" y="660"/>
                  <a:pt x="824751" y="-9088"/>
                  <a:pt x="948133" y="0"/>
                </a:cubicBezTo>
                <a:cubicBezTo>
                  <a:pt x="995184" y="850"/>
                  <a:pt x="1036490" y="40756"/>
                  <a:pt x="1039302" y="91169"/>
                </a:cubicBezTo>
                <a:cubicBezTo>
                  <a:pt x="1049169" y="205569"/>
                  <a:pt x="1039927" y="380047"/>
                  <a:pt x="1039302" y="455832"/>
                </a:cubicBezTo>
                <a:cubicBezTo>
                  <a:pt x="1043959" y="512531"/>
                  <a:pt x="989029" y="548723"/>
                  <a:pt x="948133" y="547001"/>
                </a:cubicBezTo>
                <a:cubicBezTo>
                  <a:pt x="843615" y="550872"/>
                  <a:pt x="656527" y="543053"/>
                  <a:pt x="545360" y="547001"/>
                </a:cubicBezTo>
                <a:cubicBezTo>
                  <a:pt x="434193" y="550949"/>
                  <a:pt x="222424" y="555243"/>
                  <a:pt x="91169" y="547001"/>
                </a:cubicBezTo>
                <a:cubicBezTo>
                  <a:pt x="30293" y="550563"/>
                  <a:pt x="-6742" y="509698"/>
                  <a:pt x="0" y="455832"/>
                </a:cubicBezTo>
                <a:cubicBezTo>
                  <a:pt x="1319" y="338440"/>
                  <a:pt x="-6286" y="253806"/>
                  <a:pt x="0" y="91169"/>
                </a:cubicBezTo>
                <a:close/>
              </a:path>
              <a:path w="1039302" h="547001" stroke="0" extrusionOk="0">
                <a:moveTo>
                  <a:pt x="0" y="91169"/>
                </a:moveTo>
                <a:cubicBezTo>
                  <a:pt x="-1841" y="47145"/>
                  <a:pt x="45427" y="5065"/>
                  <a:pt x="91169" y="0"/>
                </a:cubicBezTo>
                <a:cubicBezTo>
                  <a:pt x="238163" y="9052"/>
                  <a:pt x="437837" y="-11226"/>
                  <a:pt x="536790" y="0"/>
                </a:cubicBezTo>
                <a:cubicBezTo>
                  <a:pt x="635743" y="11226"/>
                  <a:pt x="767952" y="-2255"/>
                  <a:pt x="948133" y="0"/>
                </a:cubicBezTo>
                <a:cubicBezTo>
                  <a:pt x="995864" y="-12131"/>
                  <a:pt x="1042970" y="51527"/>
                  <a:pt x="1039302" y="91169"/>
                </a:cubicBezTo>
                <a:cubicBezTo>
                  <a:pt x="1022081" y="251784"/>
                  <a:pt x="1032113" y="324158"/>
                  <a:pt x="1039302" y="455832"/>
                </a:cubicBezTo>
                <a:cubicBezTo>
                  <a:pt x="1032189" y="498724"/>
                  <a:pt x="989460" y="540481"/>
                  <a:pt x="948133" y="547001"/>
                </a:cubicBezTo>
                <a:cubicBezTo>
                  <a:pt x="802858" y="537933"/>
                  <a:pt x="661473" y="555506"/>
                  <a:pt x="536790" y="547001"/>
                </a:cubicBezTo>
                <a:cubicBezTo>
                  <a:pt x="412107" y="538496"/>
                  <a:pt x="222322" y="543686"/>
                  <a:pt x="91169" y="547001"/>
                </a:cubicBezTo>
                <a:cubicBezTo>
                  <a:pt x="43163" y="558413"/>
                  <a:pt x="-146" y="513884"/>
                  <a:pt x="0" y="455832"/>
                </a:cubicBezTo>
                <a:cubicBezTo>
                  <a:pt x="-624" y="313924"/>
                  <a:pt x="1902" y="199716"/>
                  <a:pt x="0" y="91169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07553D5-64C5-72C1-1152-6A0BFF3F7ED4}"/>
              </a:ext>
            </a:extLst>
          </p:cNvPr>
          <p:cNvSpPr/>
          <p:nvPr/>
        </p:nvSpPr>
        <p:spPr>
          <a:xfrm>
            <a:off x="-112035" y="5141203"/>
            <a:ext cx="577625" cy="304013"/>
          </a:xfrm>
          <a:custGeom>
            <a:avLst/>
            <a:gdLst>
              <a:gd name="connsiteX0" fmla="*/ 0 w 577625"/>
              <a:gd name="connsiteY0" fmla="*/ 50670 h 304013"/>
              <a:gd name="connsiteX1" fmla="*/ 50670 w 577625"/>
              <a:gd name="connsiteY1" fmla="*/ 0 h 304013"/>
              <a:gd name="connsiteX2" fmla="*/ 526955 w 577625"/>
              <a:gd name="connsiteY2" fmla="*/ 0 h 304013"/>
              <a:gd name="connsiteX3" fmla="*/ 577625 w 577625"/>
              <a:gd name="connsiteY3" fmla="*/ 50670 h 304013"/>
              <a:gd name="connsiteX4" fmla="*/ 577625 w 577625"/>
              <a:gd name="connsiteY4" fmla="*/ 253343 h 304013"/>
              <a:gd name="connsiteX5" fmla="*/ 526955 w 577625"/>
              <a:gd name="connsiteY5" fmla="*/ 304013 h 304013"/>
              <a:gd name="connsiteX6" fmla="*/ 50670 w 577625"/>
              <a:gd name="connsiteY6" fmla="*/ 304013 h 304013"/>
              <a:gd name="connsiteX7" fmla="*/ 0 w 577625"/>
              <a:gd name="connsiteY7" fmla="*/ 253343 h 304013"/>
              <a:gd name="connsiteX8" fmla="*/ 0 w 577625"/>
              <a:gd name="connsiteY8" fmla="*/ 50670 h 30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625" h="304013" fill="none" extrusionOk="0">
                <a:moveTo>
                  <a:pt x="0" y="50670"/>
                </a:moveTo>
                <a:cubicBezTo>
                  <a:pt x="1679" y="19190"/>
                  <a:pt x="23874" y="-1199"/>
                  <a:pt x="50670" y="0"/>
                </a:cubicBezTo>
                <a:cubicBezTo>
                  <a:pt x="184045" y="-22610"/>
                  <a:pt x="350434" y="-4001"/>
                  <a:pt x="526955" y="0"/>
                </a:cubicBezTo>
                <a:cubicBezTo>
                  <a:pt x="555498" y="-988"/>
                  <a:pt x="579250" y="17538"/>
                  <a:pt x="577625" y="50670"/>
                </a:cubicBezTo>
                <a:cubicBezTo>
                  <a:pt x="575713" y="150068"/>
                  <a:pt x="574415" y="155687"/>
                  <a:pt x="577625" y="253343"/>
                </a:cubicBezTo>
                <a:cubicBezTo>
                  <a:pt x="573116" y="282488"/>
                  <a:pt x="551669" y="303940"/>
                  <a:pt x="526955" y="304013"/>
                </a:cubicBezTo>
                <a:cubicBezTo>
                  <a:pt x="429734" y="299216"/>
                  <a:pt x="278251" y="283095"/>
                  <a:pt x="50670" y="304013"/>
                </a:cubicBezTo>
                <a:cubicBezTo>
                  <a:pt x="23144" y="304638"/>
                  <a:pt x="-6040" y="282427"/>
                  <a:pt x="0" y="253343"/>
                </a:cubicBezTo>
                <a:cubicBezTo>
                  <a:pt x="4750" y="195261"/>
                  <a:pt x="9392" y="135754"/>
                  <a:pt x="0" y="50670"/>
                </a:cubicBezTo>
                <a:close/>
              </a:path>
              <a:path w="577625" h="304013" stroke="0" extrusionOk="0">
                <a:moveTo>
                  <a:pt x="0" y="50670"/>
                </a:moveTo>
                <a:cubicBezTo>
                  <a:pt x="-1601" y="28188"/>
                  <a:pt x="26361" y="4039"/>
                  <a:pt x="50670" y="0"/>
                </a:cubicBezTo>
                <a:cubicBezTo>
                  <a:pt x="235507" y="-11412"/>
                  <a:pt x="410847" y="-8615"/>
                  <a:pt x="526955" y="0"/>
                </a:cubicBezTo>
                <a:cubicBezTo>
                  <a:pt x="559169" y="2640"/>
                  <a:pt x="577708" y="26259"/>
                  <a:pt x="577625" y="50670"/>
                </a:cubicBezTo>
                <a:cubicBezTo>
                  <a:pt x="574525" y="148378"/>
                  <a:pt x="584866" y="154767"/>
                  <a:pt x="577625" y="253343"/>
                </a:cubicBezTo>
                <a:cubicBezTo>
                  <a:pt x="578426" y="286706"/>
                  <a:pt x="553898" y="309999"/>
                  <a:pt x="526955" y="304013"/>
                </a:cubicBezTo>
                <a:cubicBezTo>
                  <a:pt x="397401" y="311822"/>
                  <a:pt x="236472" y="324842"/>
                  <a:pt x="50670" y="304013"/>
                </a:cubicBezTo>
                <a:cubicBezTo>
                  <a:pt x="28012" y="306486"/>
                  <a:pt x="2963" y="279438"/>
                  <a:pt x="0" y="253343"/>
                </a:cubicBezTo>
                <a:cubicBezTo>
                  <a:pt x="3945" y="190722"/>
                  <a:pt x="7608" y="137968"/>
                  <a:pt x="0" y="5067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822E413-1F41-CB1A-398D-5754971BEC4B}"/>
              </a:ext>
            </a:extLst>
          </p:cNvPr>
          <p:cNvSpPr/>
          <p:nvPr/>
        </p:nvSpPr>
        <p:spPr>
          <a:xfrm>
            <a:off x="1839001" y="5194729"/>
            <a:ext cx="1836726" cy="966698"/>
          </a:xfrm>
          <a:custGeom>
            <a:avLst/>
            <a:gdLst>
              <a:gd name="connsiteX0" fmla="*/ 0 w 1836726"/>
              <a:gd name="connsiteY0" fmla="*/ 161120 h 966698"/>
              <a:gd name="connsiteX1" fmla="*/ 161120 w 1836726"/>
              <a:gd name="connsiteY1" fmla="*/ 0 h 966698"/>
              <a:gd name="connsiteX2" fmla="*/ 650804 w 1836726"/>
              <a:gd name="connsiteY2" fmla="*/ 0 h 966698"/>
              <a:gd name="connsiteX3" fmla="*/ 1185922 w 1836726"/>
              <a:gd name="connsiteY3" fmla="*/ 0 h 966698"/>
              <a:gd name="connsiteX4" fmla="*/ 1675606 w 1836726"/>
              <a:gd name="connsiteY4" fmla="*/ 0 h 966698"/>
              <a:gd name="connsiteX5" fmla="*/ 1836726 w 1836726"/>
              <a:gd name="connsiteY5" fmla="*/ 161120 h 966698"/>
              <a:gd name="connsiteX6" fmla="*/ 1836726 w 1836726"/>
              <a:gd name="connsiteY6" fmla="*/ 805578 h 966698"/>
              <a:gd name="connsiteX7" fmla="*/ 1675606 w 1836726"/>
              <a:gd name="connsiteY7" fmla="*/ 966698 h 966698"/>
              <a:gd name="connsiteX8" fmla="*/ 1155632 w 1836726"/>
              <a:gd name="connsiteY8" fmla="*/ 966698 h 966698"/>
              <a:gd name="connsiteX9" fmla="*/ 681094 w 1836726"/>
              <a:gd name="connsiteY9" fmla="*/ 966698 h 966698"/>
              <a:gd name="connsiteX10" fmla="*/ 161120 w 1836726"/>
              <a:gd name="connsiteY10" fmla="*/ 966698 h 966698"/>
              <a:gd name="connsiteX11" fmla="*/ 0 w 1836726"/>
              <a:gd name="connsiteY11" fmla="*/ 805578 h 966698"/>
              <a:gd name="connsiteX12" fmla="*/ 0 w 1836726"/>
              <a:gd name="connsiteY12" fmla="*/ 161120 h 96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36726" h="966698" fill="none" extrusionOk="0">
                <a:moveTo>
                  <a:pt x="0" y="161120"/>
                </a:moveTo>
                <a:cubicBezTo>
                  <a:pt x="-12939" y="58381"/>
                  <a:pt x="84279" y="8360"/>
                  <a:pt x="161120" y="0"/>
                </a:cubicBezTo>
                <a:cubicBezTo>
                  <a:pt x="353947" y="-9869"/>
                  <a:pt x="415292" y="-13312"/>
                  <a:pt x="650804" y="0"/>
                </a:cubicBezTo>
                <a:cubicBezTo>
                  <a:pt x="886316" y="13312"/>
                  <a:pt x="1067394" y="6375"/>
                  <a:pt x="1185922" y="0"/>
                </a:cubicBezTo>
                <a:cubicBezTo>
                  <a:pt x="1304450" y="-6375"/>
                  <a:pt x="1519261" y="-9656"/>
                  <a:pt x="1675606" y="0"/>
                </a:cubicBezTo>
                <a:cubicBezTo>
                  <a:pt x="1775682" y="15118"/>
                  <a:pt x="1817043" y="75720"/>
                  <a:pt x="1836726" y="161120"/>
                </a:cubicBezTo>
                <a:cubicBezTo>
                  <a:pt x="1833129" y="306488"/>
                  <a:pt x="1806698" y="527344"/>
                  <a:pt x="1836726" y="805578"/>
                </a:cubicBezTo>
                <a:cubicBezTo>
                  <a:pt x="1840913" y="892733"/>
                  <a:pt x="1762767" y="969568"/>
                  <a:pt x="1675606" y="966698"/>
                </a:cubicBezTo>
                <a:cubicBezTo>
                  <a:pt x="1454069" y="941510"/>
                  <a:pt x="1371310" y="957701"/>
                  <a:pt x="1155632" y="966698"/>
                </a:cubicBezTo>
                <a:cubicBezTo>
                  <a:pt x="939954" y="975695"/>
                  <a:pt x="903602" y="971603"/>
                  <a:pt x="681094" y="966698"/>
                </a:cubicBezTo>
                <a:cubicBezTo>
                  <a:pt x="458586" y="961793"/>
                  <a:pt x="336642" y="955013"/>
                  <a:pt x="161120" y="966698"/>
                </a:cubicBezTo>
                <a:cubicBezTo>
                  <a:pt x="53728" y="955386"/>
                  <a:pt x="-15701" y="882132"/>
                  <a:pt x="0" y="805578"/>
                </a:cubicBezTo>
                <a:cubicBezTo>
                  <a:pt x="-24888" y="574653"/>
                  <a:pt x="20492" y="462641"/>
                  <a:pt x="0" y="161120"/>
                </a:cubicBezTo>
                <a:close/>
              </a:path>
              <a:path w="1836726" h="966698" stroke="0" extrusionOk="0">
                <a:moveTo>
                  <a:pt x="0" y="161120"/>
                </a:moveTo>
                <a:cubicBezTo>
                  <a:pt x="-4542" y="87746"/>
                  <a:pt x="78929" y="7465"/>
                  <a:pt x="161120" y="0"/>
                </a:cubicBezTo>
                <a:cubicBezTo>
                  <a:pt x="306956" y="-15550"/>
                  <a:pt x="464781" y="10490"/>
                  <a:pt x="696238" y="0"/>
                </a:cubicBezTo>
                <a:cubicBezTo>
                  <a:pt x="927695" y="-10490"/>
                  <a:pt x="986868" y="7349"/>
                  <a:pt x="1231357" y="0"/>
                </a:cubicBezTo>
                <a:cubicBezTo>
                  <a:pt x="1475846" y="-7349"/>
                  <a:pt x="1562157" y="17766"/>
                  <a:pt x="1675606" y="0"/>
                </a:cubicBezTo>
                <a:cubicBezTo>
                  <a:pt x="1773760" y="-19365"/>
                  <a:pt x="1825194" y="60579"/>
                  <a:pt x="1836726" y="161120"/>
                </a:cubicBezTo>
                <a:cubicBezTo>
                  <a:pt x="1821123" y="426545"/>
                  <a:pt x="1840367" y="655293"/>
                  <a:pt x="1836726" y="805578"/>
                </a:cubicBezTo>
                <a:cubicBezTo>
                  <a:pt x="1845239" y="902470"/>
                  <a:pt x="1751884" y="969876"/>
                  <a:pt x="1675606" y="966698"/>
                </a:cubicBezTo>
                <a:cubicBezTo>
                  <a:pt x="1515372" y="943164"/>
                  <a:pt x="1350801" y="952480"/>
                  <a:pt x="1201067" y="966698"/>
                </a:cubicBezTo>
                <a:cubicBezTo>
                  <a:pt x="1051333" y="980916"/>
                  <a:pt x="861173" y="962652"/>
                  <a:pt x="711383" y="966698"/>
                </a:cubicBezTo>
                <a:cubicBezTo>
                  <a:pt x="561593" y="970744"/>
                  <a:pt x="415002" y="940161"/>
                  <a:pt x="161120" y="966698"/>
                </a:cubicBezTo>
                <a:cubicBezTo>
                  <a:pt x="70004" y="972043"/>
                  <a:pt x="-4994" y="877156"/>
                  <a:pt x="0" y="805578"/>
                </a:cubicBezTo>
                <a:cubicBezTo>
                  <a:pt x="-6622" y="593720"/>
                  <a:pt x="3377" y="423747"/>
                  <a:pt x="0" y="16112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08E6F1-D591-B8D7-F2D3-E974C6C7F8A4}"/>
              </a:ext>
            </a:extLst>
          </p:cNvPr>
          <p:cNvSpPr/>
          <p:nvPr/>
        </p:nvSpPr>
        <p:spPr>
          <a:xfrm>
            <a:off x="491821" y="5461822"/>
            <a:ext cx="577625" cy="304013"/>
          </a:xfrm>
          <a:custGeom>
            <a:avLst/>
            <a:gdLst>
              <a:gd name="connsiteX0" fmla="*/ 0 w 577625"/>
              <a:gd name="connsiteY0" fmla="*/ 50670 h 304013"/>
              <a:gd name="connsiteX1" fmla="*/ 50670 w 577625"/>
              <a:gd name="connsiteY1" fmla="*/ 0 h 304013"/>
              <a:gd name="connsiteX2" fmla="*/ 526955 w 577625"/>
              <a:gd name="connsiteY2" fmla="*/ 0 h 304013"/>
              <a:gd name="connsiteX3" fmla="*/ 577625 w 577625"/>
              <a:gd name="connsiteY3" fmla="*/ 50670 h 304013"/>
              <a:gd name="connsiteX4" fmla="*/ 577625 w 577625"/>
              <a:gd name="connsiteY4" fmla="*/ 253343 h 304013"/>
              <a:gd name="connsiteX5" fmla="*/ 526955 w 577625"/>
              <a:gd name="connsiteY5" fmla="*/ 304013 h 304013"/>
              <a:gd name="connsiteX6" fmla="*/ 50670 w 577625"/>
              <a:gd name="connsiteY6" fmla="*/ 304013 h 304013"/>
              <a:gd name="connsiteX7" fmla="*/ 0 w 577625"/>
              <a:gd name="connsiteY7" fmla="*/ 253343 h 304013"/>
              <a:gd name="connsiteX8" fmla="*/ 0 w 577625"/>
              <a:gd name="connsiteY8" fmla="*/ 50670 h 30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625" h="304013" fill="none" extrusionOk="0">
                <a:moveTo>
                  <a:pt x="0" y="50670"/>
                </a:moveTo>
                <a:cubicBezTo>
                  <a:pt x="1679" y="19190"/>
                  <a:pt x="23874" y="-1199"/>
                  <a:pt x="50670" y="0"/>
                </a:cubicBezTo>
                <a:cubicBezTo>
                  <a:pt x="184045" y="-22610"/>
                  <a:pt x="350434" y="-4001"/>
                  <a:pt x="526955" y="0"/>
                </a:cubicBezTo>
                <a:cubicBezTo>
                  <a:pt x="555498" y="-988"/>
                  <a:pt x="579250" y="17538"/>
                  <a:pt x="577625" y="50670"/>
                </a:cubicBezTo>
                <a:cubicBezTo>
                  <a:pt x="575713" y="150068"/>
                  <a:pt x="574415" y="155687"/>
                  <a:pt x="577625" y="253343"/>
                </a:cubicBezTo>
                <a:cubicBezTo>
                  <a:pt x="573116" y="282488"/>
                  <a:pt x="551669" y="303940"/>
                  <a:pt x="526955" y="304013"/>
                </a:cubicBezTo>
                <a:cubicBezTo>
                  <a:pt x="429734" y="299216"/>
                  <a:pt x="278251" y="283095"/>
                  <a:pt x="50670" y="304013"/>
                </a:cubicBezTo>
                <a:cubicBezTo>
                  <a:pt x="23144" y="304638"/>
                  <a:pt x="-6040" y="282427"/>
                  <a:pt x="0" y="253343"/>
                </a:cubicBezTo>
                <a:cubicBezTo>
                  <a:pt x="4750" y="195261"/>
                  <a:pt x="9392" y="135754"/>
                  <a:pt x="0" y="50670"/>
                </a:cubicBezTo>
                <a:close/>
              </a:path>
              <a:path w="577625" h="304013" stroke="0" extrusionOk="0">
                <a:moveTo>
                  <a:pt x="0" y="50670"/>
                </a:moveTo>
                <a:cubicBezTo>
                  <a:pt x="-1601" y="28188"/>
                  <a:pt x="26361" y="4039"/>
                  <a:pt x="50670" y="0"/>
                </a:cubicBezTo>
                <a:cubicBezTo>
                  <a:pt x="235507" y="-11412"/>
                  <a:pt x="410847" y="-8615"/>
                  <a:pt x="526955" y="0"/>
                </a:cubicBezTo>
                <a:cubicBezTo>
                  <a:pt x="559169" y="2640"/>
                  <a:pt x="577708" y="26259"/>
                  <a:pt x="577625" y="50670"/>
                </a:cubicBezTo>
                <a:cubicBezTo>
                  <a:pt x="574525" y="148378"/>
                  <a:pt x="584866" y="154767"/>
                  <a:pt x="577625" y="253343"/>
                </a:cubicBezTo>
                <a:cubicBezTo>
                  <a:pt x="578426" y="286706"/>
                  <a:pt x="553898" y="309999"/>
                  <a:pt x="526955" y="304013"/>
                </a:cubicBezTo>
                <a:cubicBezTo>
                  <a:pt x="397401" y="311822"/>
                  <a:pt x="236472" y="324842"/>
                  <a:pt x="50670" y="304013"/>
                </a:cubicBezTo>
                <a:cubicBezTo>
                  <a:pt x="28012" y="306486"/>
                  <a:pt x="2963" y="279438"/>
                  <a:pt x="0" y="253343"/>
                </a:cubicBezTo>
                <a:cubicBezTo>
                  <a:pt x="3945" y="190722"/>
                  <a:pt x="7608" y="137968"/>
                  <a:pt x="0" y="5067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D99573E-0CD7-E013-1A6A-07F36B45CA60}"/>
              </a:ext>
            </a:extLst>
          </p:cNvPr>
          <p:cNvSpPr/>
          <p:nvPr/>
        </p:nvSpPr>
        <p:spPr>
          <a:xfrm>
            <a:off x="6009552" y="5245686"/>
            <a:ext cx="1835993" cy="966312"/>
          </a:xfrm>
          <a:custGeom>
            <a:avLst/>
            <a:gdLst>
              <a:gd name="connsiteX0" fmla="*/ 0 w 1835993"/>
              <a:gd name="connsiteY0" fmla="*/ 161055 h 966312"/>
              <a:gd name="connsiteX1" fmla="*/ 161055 w 1835993"/>
              <a:gd name="connsiteY1" fmla="*/ 0 h 966312"/>
              <a:gd name="connsiteX2" fmla="*/ 650544 w 1835993"/>
              <a:gd name="connsiteY2" fmla="*/ 0 h 966312"/>
              <a:gd name="connsiteX3" fmla="*/ 1185449 w 1835993"/>
              <a:gd name="connsiteY3" fmla="*/ 0 h 966312"/>
              <a:gd name="connsiteX4" fmla="*/ 1674938 w 1835993"/>
              <a:gd name="connsiteY4" fmla="*/ 0 h 966312"/>
              <a:gd name="connsiteX5" fmla="*/ 1835993 w 1835993"/>
              <a:gd name="connsiteY5" fmla="*/ 161055 h 966312"/>
              <a:gd name="connsiteX6" fmla="*/ 1835993 w 1835993"/>
              <a:gd name="connsiteY6" fmla="*/ 805257 h 966312"/>
              <a:gd name="connsiteX7" fmla="*/ 1674938 w 1835993"/>
              <a:gd name="connsiteY7" fmla="*/ 966312 h 966312"/>
              <a:gd name="connsiteX8" fmla="*/ 1155172 w 1835993"/>
              <a:gd name="connsiteY8" fmla="*/ 966312 h 966312"/>
              <a:gd name="connsiteX9" fmla="*/ 680821 w 1835993"/>
              <a:gd name="connsiteY9" fmla="*/ 966312 h 966312"/>
              <a:gd name="connsiteX10" fmla="*/ 161055 w 1835993"/>
              <a:gd name="connsiteY10" fmla="*/ 966312 h 966312"/>
              <a:gd name="connsiteX11" fmla="*/ 0 w 1835993"/>
              <a:gd name="connsiteY11" fmla="*/ 805257 h 966312"/>
              <a:gd name="connsiteX12" fmla="*/ 0 w 1835993"/>
              <a:gd name="connsiteY12" fmla="*/ 161055 h 966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35993" h="966312" fill="none" extrusionOk="0">
                <a:moveTo>
                  <a:pt x="0" y="161055"/>
                </a:moveTo>
                <a:cubicBezTo>
                  <a:pt x="-11562" y="59816"/>
                  <a:pt x="76864" y="3275"/>
                  <a:pt x="161055" y="0"/>
                </a:cubicBezTo>
                <a:cubicBezTo>
                  <a:pt x="355751" y="234"/>
                  <a:pt x="454904" y="18923"/>
                  <a:pt x="650544" y="0"/>
                </a:cubicBezTo>
                <a:cubicBezTo>
                  <a:pt x="846184" y="-18923"/>
                  <a:pt x="1031510" y="-8092"/>
                  <a:pt x="1185449" y="0"/>
                </a:cubicBezTo>
                <a:cubicBezTo>
                  <a:pt x="1339389" y="8092"/>
                  <a:pt x="1441532" y="-19833"/>
                  <a:pt x="1674938" y="0"/>
                </a:cubicBezTo>
                <a:cubicBezTo>
                  <a:pt x="1773447" y="13032"/>
                  <a:pt x="1821664" y="74717"/>
                  <a:pt x="1835993" y="161055"/>
                </a:cubicBezTo>
                <a:cubicBezTo>
                  <a:pt x="1834652" y="470856"/>
                  <a:pt x="1834557" y="563686"/>
                  <a:pt x="1835993" y="805257"/>
                </a:cubicBezTo>
                <a:cubicBezTo>
                  <a:pt x="1838710" y="893018"/>
                  <a:pt x="1761441" y="970162"/>
                  <a:pt x="1674938" y="966312"/>
                </a:cubicBezTo>
                <a:cubicBezTo>
                  <a:pt x="1442017" y="974399"/>
                  <a:pt x="1316770" y="991024"/>
                  <a:pt x="1155172" y="966312"/>
                </a:cubicBezTo>
                <a:cubicBezTo>
                  <a:pt x="993574" y="941600"/>
                  <a:pt x="893098" y="968785"/>
                  <a:pt x="680821" y="966312"/>
                </a:cubicBezTo>
                <a:cubicBezTo>
                  <a:pt x="468544" y="963839"/>
                  <a:pt x="415022" y="966065"/>
                  <a:pt x="161055" y="966312"/>
                </a:cubicBezTo>
                <a:cubicBezTo>
                  <a:pt x="55097" y="955859"/>
                  <a:pt x="-5098" y="890169"/>
                  <a:pt x="0" y="805257"/>
                </a:cubicBezTo>
                <a:cubicBezTo>
                  <a:pt x="-5947" y="675715"/>
                  <a:pt x="-27552" y="415380"/>
                  <a:pt x="0" y="161055"/>
                </a:cubicBezTo>
                <a:close/>
              </a:path>
              <a:path w="1835993" h="966312" stroke="0" extrusionOk="0">
                <a:moveTo>
                  <a:pt x="0" y="161055"/>
                </a:moveTo>
                <a:cubicBezTo>
                  <a:pt x="-3802" y="85174"/>
                  <a:pt x="77417" y="5836"/>
                  <a:pt x="161055" y="0"/>
                </a:cubicBezTo>
                <a:cubicBezTo>
                  <a:pt x="410888" y="8529"/>
                  <a:pt x="469363" y="-5204"/>
                  <a:pt x="695960" y="0"/>
                </a:cubicBezTo>
                <a:cubicBezTo>
                  <a:pt x="922557" y="5204"/>
                  <a:pt x="1000789" y="-24379"/>
                  <a:pt x="1230866" y="0"/>
                </a:cubicBezTo>
                <a:cubicBezTo>
                  <a:pt x="1460943" y="24379"/>
                  <a:pt x="1485544" y="-3150"/>
                  <a:pt x="1674938" y="0"/>
                </a:cubicBezTo>
                <a:cubicBezTo>
                  <a:pt x="1768922" y="-10634"/>
                  <a:pt x="1823892" y="59979"/>
                  <a:pt x="1835993" y="161055"/>
                </a:cubicBezTo>
                <a:cubicBezTo>
                  <a:pt x="1804622" y="413220"/>
                  <a:pt x="1811558" y="618632"/>
                  <a:pt x="1835993" y="805257"/>
                </a:cubicBezTo>
                <a:cubicBezTo>
                  <a:pt x="1844935" y="902511"/>
                  <a:pt x="1750554" y="969646"/>
                  <a:pt x="1674938" y="966312"/>
                </a:cubicBezTo>
                <a:cubicBezTo>
                  <a:pt x="1453065" y="970753"/>
                  <a:pt x="1324634" y="955686"/>
                  <a:pt x="1200588" y="966312"/>
                </a:cubicBezTo>
                <a:cubicBezTo>
                  <a:pt x="1076542" y="976939"/>
                  <a:pt x="827398" y="987735"/>
                  <a:pt x="711099" y="966312"/>
                </a:cubicBezTo>
                <a:cubicBezTo>
                  <a:pt x="594800" y="944889"/>
                  <a:pt x="323681" y="952550"/>
                  <a:pt x="161055" y="966312"/>
                </a:cubicBezTo>
                <a:cubicBezTo>
                  <a:pt x="64270" y="985959"/>
                  <a:pt x="-2101" y="886883"/>
                  <a:pt x="0" y="805257"/>
                </a:cubicBezTo>
                <a:cubicBezTo>
                  <a:pt x="-722" y="544407"/>
                  <a:pt x="-27829" y="445091"/>
                  <a:pt x="0" y="161055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2FF2C12-FFCC-4B3F-7B56-BBB3A9CE6875}"/>
              </a:ext>
            </a:extLst>
          </p:cNvPr>
          <p:cNvSpPr/>
          <p:nvPr/>
        </p:nvSpPr>
        <p:spPr>
          <a:xfrm>
            <a:off x="5947928" y="3993614"/>
            <a:ext cx="1948476" cy="991029"/>
          </a:xfrm>
          <a:custGeom>
            <a:avLst/>
            <a:gdLst>
              <a:gd name="connsiteX0" fmla="*/ 0 w 1948476"/>
              <a:gd name="connsiteY0" fmla="*/ 165175 h 991029"/>
              <a:gd name="connsiteX1" fmla="*/ 165175 w 1948476"/>
              <a:gd name="connsiteY1" fmla="*/ 0 h 991029"/>
              <a:gd name="connsiteX2" fmla="*/ 688369 w 1948476"/>
              <a:gd name="connsiteY2" fmla="*/ 0 h 991029"/>
              <a:gd name="connsiteX3" fmla="*/ 1260107 w 1948476"/>
              <a:gd name="connsiteY3" fmla="*/ 0 h 991029"/>
              <a:gd name="connsiteX4" fmla="*/ 1783301 w 1948476"/>
              <a:gd name="connsiteY4" fmla="*/ 0 h 991029"/>
              <a:gd name="connsiteX5" fmla="*/ 1948476 w 1948476"/>
              <a:gd name="connsiteY5" fmla="*/ 165175 h 991029"/>
              <a:gd name="connsiteX6" fmla="*/ 1948476 w 1948476"/>
              <a:gd name="connsiteY6" fmla="*/ 825854 h 991029"/>
              <a:gd name="connsiteX7" fmla="*/ 1783301 w 1948476"/>
              <a:gd name="connsiteY7" fmla="*/ 991029 h 991029"/>
              <a:gd name="connsiteX8" fmla="*/ 1227744 w 1948476"/>
              <a:gd name="connsiteY8" fmla="*/ 991029 h 991029"/>
              <a:gd name="connsiteX9" fmla="*/ 720732 w 1948476"/>
              <a:gd name="connsiteY9" fmla="*/ 991029 h 991029"/>
              <a:gd name="connsiteX10" fmla="*/ 165175 w 1948476"/>
              <a:gd name="connsiteY10" fmla="*/ 991029 h 991029"/>
              <a:gd name="connsiteX11" fmla="*/ 0 w 1948476"/>
              <a:gd name="connsiteY11" fmla="*/ 825854 h 991029"/>
              <a:gd name="connsiteX12" fmla="*/ 0 w 1948476"/>
              <a:gd name="connsiteY12" fmla="*/ 165175 h 99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8476" h="991029" fill="none" extrusionOk="0">
                <a:moveTo>
                  <a:pt x="0" y="165175"/>
                </a:moveTo>
                <a:cubicBezTo>
                  <a:pt x="-14823" y="58193"/>
                  <a:pt x="88806" y="10227"/>
                  <a:pt x="165175" y="0"/>
                </a:cubicBezTo>
                <a:cubicBezTo>
                  <a:pt x="424262" y="-9935"/>
                  <a:pt x="526260" y="16492"/>
                  <a:pt x="688369" y="0"/>
                </a:cubicBezTo>
                <a:cubicBezTo>
                  <a:pt x="850478" y="-16492"/>
                  <a:pt x="1038747" y="4997"/>
                  <a:pt x="1260107" y="0"/>
                </a:cubicBezTo>
                <a:cubicBezTo>
                  <a:pt x="1481467" y="-4997"/>
                  <a:pt x="1531163" y="-9746"/>
                  <a:pt x="1783301" y="0"/>
                </a:cubicBezTo>
                <a:cubicBezTo>
                  <a:pt x="1878450" y="5349"/>
                  <a:pt x="1926301" y="77989"/>
                  <a:pt x="1948476" y="165175"/>
                </a:cubicBezTo>
                <a:cubicBezTo>
                  <a:pt x="1968986" y="327193"/>
                  <a:pt x="1928680" y="533778"/>
                  <a:pt x="1948476" y="825854"/>
                </a:cubicBezTo>
                <a:cubicBezTo>
                  <a:pt x="1960501" y="911827"/>
                  <a:pt x="1872853" y="993661"/>
                  <a:pt x="1783301" y="991029"/>
                </a:cubicBezTo>
                <a:cubicBezTo>
                  <a:pt x="1594253" y="979821"/>
                  <a:pt x="1361588" y="980122"/>
                  <a:pt x="1227744" y="991029"/>
                </a:cubicBezTo>
                <a:cubicBezTo>
                  <a:pt x="1093900" y="1001936"/>
                  <a:pt x="885745" y="995294"/>
                  <a:pt x="720732" y="991029"/>
                </a:cubicBezTo>
                <a:cubicBezTo>
                  <a:pt x="555719" y="986764"/>
                  <a:pt x="348032" y="981348"/>
                  <a:pt x="165175" y="991029"/>
                </a:cubicBezTo>
                <a:cubicBezTo>
                  <a:pt x="58803" y="981721"/>
                  <a:pt x="-14949" y="905243"/>
                  <a:pt x="0" y="825854"/>
                </a:cubicBezTo>
                <a:cubicBezTo>
                  <a:pt x="-4667" y="668710"/>
                  <a:pt x="2568" y="467312"/>
                  <a:pt x="0" y="165175"/>
                </a:cubicBezTo>
                <a:close/>
              </a:path>
              <a:path w="1948476" h="991029" stroke="0" extrusionOk="0">
                <a:moveTo>
                  <a:pt x="0" y="165175"/>
                </a:moveTo>
                <a:cubicBezTo>
                  <a:pt x="-3422" y="85713"/>
                  <a:pt x="77819" y="4250"/>
                  <a:pt x="165175" y="0"/>
                </a:cubicBezTo>
                <a:cubicBezTo>
                  <a:pt x="425047" y="21647"/>
                  <a:pt x="579329" y="11951"/>
                  <a:pt x="736913" y="0"/>
                </a:cubicBezTo>
                <a:cubicBezTo>
                  <a:pt x="894497" y="-11951"/>
                  <a:pt x="1082026" y="14731"/>
                  <a:pt x="1308651" y="0"/>
                </a:cubicBezTo>
                <a:cubicBezTo>
                  <a:pt x="1535276" y="-14731"/>
                  <a:pt x="1668578" y="21268"/>
                  <a:pt x="1783301" y="0"/>
                </a:cubicBezTo>
                <a:cubicBezTo>
                  <a:pt x="1879232" y="-9941"/>
                  <a:pt x="1933949" y="59393"/>
                  <a:pt x="1948476" y="165175"/>
                </a:cubicBezTo>
                <a:cubicBezTo>
                  <a:pt x="1981503" y="382585"/>
                  <a:pt x="1944766" y="590345"/>
                  <a:pt x="1948476" y="825854"/>
                </a:cubicBezTo>
                <a:cubicBezTo>
                  <a:pt x="1954970" y="923111"/>
                  <a:pt x="1869473" y="992293"/>
                  <a:pt x="1783301" y="991029"/>
                </a:cubicBezTo>
                <a:cubicBezTo>
                  <a:pt x="1567238" y="1004409"/>
                  <a:pt x="1505120" y="981205"/>
                  <a:pt x="1276288" y="991029"/>
                </a:cubicBezTo>
                <a:cubicBezTo>
                  <a:pt x="1047456" y="1000853"/>
                  <a:pt x="969383" y="1002972"/>
                  <a:pt x="753094" y="991029"/>
                </a:cubicBezTo>
                <a:cubicBezTo>
                  <a:pt x="536805" y="979086"/>
                  <a:pt x="379723" y="995407"/>
                  <a:pt x="165175" y="991029"/>
                </a:cubicBezTo>
                <a:cubicBezTo>
                  <a:pt x="72297" y="995174"/>
                  <a:pt x="-3424" y="905146"/>
                  <a:pt x="0" y="825854"/>
                </a:cubicBezTo>
                <a:cubicBezTo>
                  <a:pt x="-4630" y="599406"/>
                  <a:pt x="18594" y="415701"/>
                  <a:pt x="0" y="165175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A23246-1314-322F-94C2-B3F918FBC7E3}"/>
              </a:ext>
            </a:extLst>
          </p:cNvPr>
          <p:cNvSpPr txBox="1"/>
          <p:nvPr/>
        </p:nvSpPr>
        <p:spPr>
          <a:xfrm>
            <a:off x="1266916" y="1410111"/>
            <a:ext cx="1148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Wasserstein </a:t>
            </a:r>
            <a:br>
              <a:rPr lang="de-DE" sz="1400" dirty="0">
                <a:latin typeface="Ink Free" panose="03080402000500000000" pitchFamily="66" charset="0"/>
              </a:rPr>
            </a:br>
            <a:r>
              <a:rPr lang="de-DE" sz="1400" dirty="0">
                <a:latin typeface="Ink Free" panose="03080402000500000000" pitchFamily="66" charset="0"/>
              </a:rPr>
              <a:t>GAN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045BA-B61F-0C11-C090-91B824010AC0}"/>
              </a:ext>
            </a:extLst>
          </p:cNvPr>
          <p:cNvSpPr txBox="1"/>
          <p:nvPr/>
        </p:nvSpPr>
        <p:spPr>
          <a:xfrm>
            <a:off x="1315064" y="2052552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GAN </a:t>
            </a:r>
          </a:p>
          <a:p>
            <a:pPr algn="ctr"/>
            <a:r>
              <a:rPr lang="de-DE" sz="1400" dirty="0">
                <a:latin typeface="Ink Free" panose="03080402000500000000" pitchFamily="66" charset="0"/>
              </a:rPr>
              <a:t>Evaluation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9A18B8-01A6-3E6B-F9D9-CC2409BA3BF5}"/>
              </a:ext>
            </a:extLst>
          </p:cNvPr>
          <p:cNvSpPr txBox="1"/>
          <p:nvPr/>
        </p:nvSpPr>
        <p:spPr>
          <a:xfrm>
            <a:off x="1278196" y="2696762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>
                <a:latin typeface="Ink Free" panose="03080402000500000000" pitchFamily="66" charset="0"/>
              </a:rPr>
              <a:t>generated</a:t>
            </a:r>
            <a:r>
              <a:rPr lang="de-DE" sz="1400" dirty="0">
                <a:latin typeface="Ink Free" panose="03080402000500000000" pitchFamily="66" charset="0"/>
              </a:rPr>
              <a:t> </a:t>
            </a:r>
          </a:p>
          <a:p>
            <a:pPr algn="ctr"/>
            <a:r>
              <a:rPr lang="de-DE" sz="1400" dirty="0">
                <a:latin typeface="Ink Free" panose="03080402000500000000" pitchFamily="66" charset="0"/>
              </a:rPr>
              <a:t>Images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5FC91F-141C-2265-0018-8AD31387E331}"/>
              </a:ext>
            </a:extLst>
          </p:cNvPr>
          <p:cNvSpPr txBox="1"/>
          <p:nvPr/>
        </p:nvSpPr>
        <p:spPr>
          <a:xfrm>
            <a:off x="862197" y="3441099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Data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1E749C-4D2C-5800-D014-80C8257E18A9}"/>
              </a:ext>
            </a:extLst>
          </p:cNvPr>
          <p:cNvSpPr txBox="1"/>
          <p:nvPr/>
        </p:nvSpPr>
        <p:spPr>
          <a:xfrm>
            <a:off x="2492845" y="3998557"/>
            <a:ext cx="535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Valid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7C10B9-1D73-F569-E074-9EDF9618384C}"/>
              </a:ext>
            </a:extLst>
          </p:cNvPr>
          <p:cNvSpPr txBox="1"/>
          <p:nvPr/>
        </p:nvSpPr>
        <p:spPr>
          <a:xfrm>
            <a:off x="446107" y="3998642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Train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D6489D-51C5-8000-B6FC-613CA5B3A1CD}"/>
              </a:ext>
            </a:extLst>
          </p:cNvPr>
          <p:cNvSpPr txBox="1"/>
          <p:nvPr/>
        </p:nvSpPr>
        <p:spPr>
          <a:xfrm>
            <a:off x="176778" y="4494054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Model </a:t>
            </a:r>
          </a:p>
          <a:p>
            <a:pPr algn="ctr"/>
            <a:r>
              <a:rPr lang="de-DE" sz="1400" dirty="0">
                <a:latin typeface="Ink Free" panose="03080402000500000000" pitchFamily="66" charset="0"/>
              </a:rPr>
              <a:t>Engineering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55E5E6-CADC-4452-4451-93B3B2D09DA9}"/>
              </a:ext>
            </a:extLst>
          </p:cNvPr>
          <p:cNvSpPr txBox="1"/>
          <p:nvPr/>
        </p:nvSpPr>
        <p:spPr>
          <a:xfrm>
            <a:off x="526701" y="5458120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CNN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03B32E-CD35-9860-345B-F77765244E8A}"/>
              </a:ext>
            </a:extLst>
          </p:cNvPr>
          <p:cNvSpPr/>
          <p:nvPr/>
        </p:nvSpPr>
        <p:spPr>
          <a:xfrm>
            <a:off x="1102209" y="5812893"/>
            <a:ext cx="577625" cy="304013"/>
          </a:xfrm>
          <a:custGeom>
            <a:avLst/>
            <a:gdLst>
              <a:gd name="connsiteX0" fmla="*/ 0 w 577625"/>
              <a:gd name="connsiteY0" fmla="*/ 50670 h 304013"/>
              <a:gd name="connsiteX1" fmla="*/ 50670 w 577625"/>
              <a:gd name="connsiteY1" fmla="*/ 0 h 304013"/>
              <a:gd name="connsiteX2" fmla="*/ 526955 w 577625"/>
              <a:gd name="connsiteY2" fmla="*/ 0 h 304013"/>
              <a:gd name="connsiteX3" fmla="*/ 577625 w 577625"/>
              <a:gd name="connsiteY3" fmla="*/ 50670 h 304013"/>
              <a:gd name="connsiteX4" fmla="*/ 577625 w 577625"/>
              <a:gd name="connsiteY4" fmla="*/ 253343 h 304013"/>
              <a:gd name="connsiteX5" fmla="*/ 526955 w 577625"/>
              <a:gd name="connsiteY5" fmla="*/ 304013 h 304013"/>
              <a:gd name="connsiteX6" fmla="*/ 50670 w 577625"/>
              <a:gd name="connsiteY6" fmla="*/ 304013 h 304013"/>
              <a:gd name="connsiteX7" fmla="*/ 0 w 577625"/>
              <a:gd name="connsiteY7" fmla="*/ 253343 h 304013"/>
              <a:gd name="connsiteX8" fmla="*/ 0 w 577625"/>
              <a:gd name="connsiteY8" fmla="*/ 50670 h 30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625" h="304013" fill="none" extrusionOk="0">
                <a:moveTo>
                  <a:pt x="0" y="50670"/>
                </a:moveTo>
                <a:cubicBezTo>
                  <a:pt x="1679" y="19190"/>
                  <a:pt x="23874" y="-1199"/>
                  <a:pt x="50670" y="0"/>
                </a:cubicBezTo>
                <a:cubicBezTo>
                  <a:pt x="184045" y="-22610"/>
                  <a:pt x="350434" y="-4001"/>
                  <a:pt x="526955" y="0"/>
                </a:cubicBezTo>
                <a:cubicBezTo>
                  <a:pt x="555498" y="-988"/>
                  <a:pt x="579250" y="17538"/>
                  <a:pt x="577625" y="50670"/>
                </a:cubicBezTo>
                <a:cubicBezTo>
                  <a:pt x="575713" y="150068"/>
                  <a:pt x="574415" y="155687"/>
                  <a:pt x="577625" y="253343"/>
                </a:cubicBezTo>
                <a:cubicBezTo>
                  <a:pt x="573116" y="282488"/>
                  <a:pt x="551669" y="303940"/>
                  <a:pt x="526955" y="304013"/>
                </a:cubicBezTo>
                <a:cubicBezTo>
                  <a:pt x="429734" y="299216"/>
                  <a:pt x="278251" y="283095"/>
                  <a:pt x="50670" y="304013"/>
                </a:cubicBezTo>
                <a:cubicBezTo>
                  <a:pt x="23144" y="304638"/>
                  <a:pt x="-6040" y="282427"/>
                  <a:pt x="0" y="253343"/>
                </a:cubicBezTo>
                <a:cubicBezTo>
                  <a:pt x="4750" y="195261"/>
                  <a:pt x="9392" y="135754"/>
                  <a:pt x="0" y="50670"/>
                </a:cubicBezTo>
                <a:close/>
              </a:path>
              <a:path w="577625" h="304013" stroke="0" extrusionOk="0">
                <a:moveTo>
                  <a:pt x="0" y="50670"/>
                </a:moveTo>
                <a:cubicBezTo>
                  <a:pt x="-1601" y="28188"/>
                  <a:pt x="26361" y="4039"/>
                  <a:pt x="50670" y="0"/>
                </a:cubicBezTo>
                <a:cubicBezTo>
                  <a:pt x="235507" y="-11412"/>
                  <a:pt x="410847" y="-8615"/>
                  <a:pt x="526955" y="0"/>
                </a:cubicBezTo>
                <a:cubicBezTo>
                  <a:pt x="559169" y="2640"/>
                  <a:pt x="577708" y="26259"/>
                  <a:pt x="577625" y="50670"/>
                </a:cubicBezTo>
                <a:cubicBezTo>
                  <a:pt x="574525" y="148378"/>
                  <a:pt x="584866" y="154767"/>
                  <a:pt x="577625" y="253343"/>
                </a:cubicBezTo>
                <a:cubicBezTo>
                  <a:pt x="578426" y="286706"/>
                  <a:pt x="553898" y="309999"/>
                  <a:pt x="526955" y="304013"/>
                </a:cubicBezTo>
                <a:cubicBezTo>
                  <a:pt x="397401" y="311822"/>
                  <a:pt x="236472" y="324842"/>
                  <a:pt x="50670" y="304013"/>
                </a:cubicBezTo>
                <a:cubicBezTo>
                  <a:pt x="28012" y="306486"/>
                  <a:pt x="2963" y="279438"/>
                  <a:pt x="0" y="253343"/>
                </a:cubicBezTo>
                <a:cubicBezTo>
                  <a:pt x="3945" y="190722"/>
                  <a:pt x="7608" y="137968"/>
                  <a:pt x="0" y="5067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AB8602-FA31-46E5-94C3-78D89D12F87A}"/>
              </a:ext>
            </a:extLst>
          </p:cNvPr>
          <p:cNvSpPr txBox="1"/>
          <p:nvPr/>
        </p:nvSpPr>
        <p:spPr>
          <a:xfrm>
            <a:off x="14015" y="5121650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FC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0A6CC3-B445-EADE-1DB2-D0E7BC6352B6}"/>
              </a:ext>
            </a:extLst>
          </p:cNvPr>
          <p:cNvSpPr txBox="1"/>
          <p:nvPr/>
        </p:nvSpPr>
        <p:spPr>
          <a:xfrm>
            <a:off x="1195195" y="5815637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>
                <a:latin typeface="Ink Free" panose="03080402000500000000" pitchFamily="66" charset="0"/>
              </a:rPr>
              <a:t>ViT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871DE3B-BCC9-B055-E62F-5E553DBBCC20}"/>
              </a:ext>
            </a:extLst>
          </p:cNvPr>
          <p:cNvSpPr/>
          <p:nvPr/>
        </p:nvSpPr>
        <p:spPr>
          <a:xfrm>
            <a:off x="3865909" y="5197900"/>
            <a:ext cx="577625" cy="304013"/>
          </a:xfrm>
          <a:custGeom>
            <a:avLst/>
            <a:gdLst>
              <a:gd name="connsiteX0" fmla="*/ 0 w 577625"/>
              <a:gd name="connsiteY0" fmla="*/ 50670 h 304013"/>
              <a:gd name="connsiteX1" fmla="*/ 50670 w 577625"/>
              <a:gd name="connsiteY1" fmla="*/ 0 h 304013"/>
              <a:gd name="connsiteX2" fmla="*/ 526955 w 577625"/>
              <a:gd name="connsiteY2" fmla="*/ 0 h 304013"/>
              <a:gd name="connsiteX3" fmla="*/ 577625 w 577625"/>
              <a:gd name="connsiteY3" fmla="*/ 50670 h 304013"/>
              <a:gd name="connsiteX4" fmla="*/ 577625 w 577625"/>
              <a:gd name="connsiteY4" fmla="*/ 253343 h 304013"/>
              <a:gd name="connsiteX5" fmla="*/ 526955 w 577625"/>
              <a:gd name="connsiteY5" fmla="*/ 304013 h 304013"/>
              <a:gd name="connsiteX6" fmla="*/ 50670 w 577625"/>
              <a:gd name="connsiteY6" fmla="*/ 304013 h 304013"/>
              <a:gd name="connsiteX7" fmla="*/ 0 w 577625"/>
              <a:gd name="connsiteY7" fmla="*/ 253343 h 304013"/>
              <a:gd name="connsiteX8" fmla="*/ 0 w 577625"/>
              <a:gd name="connsiteY8" fmla="*/ 50670 h 30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625" h="304013" fill="none" extrusionOk="0">
                <a:moveTo>
                  <a:pt x="0" y="50670"/>
                </a:moveTo>
                <a:cubicBezTo>
                  <a:pt x="1679" y="19190"/>
                  <a:pt x="23874" y="-1199"/>
                  <a:pt x="50670" y="0"/>
                </a:cubicBezTo>
                <a:cubicBezTo>
                  <a:pt x="184045" y="-22610"/>
                  <a:pt x="350434" y="-4001"/>
                  <a:pt x="526955" y="0"/>
                </a:cubicBezTo>
                <a:cubicBezTo>
                  <a:pt x="555498" y="-988"/>
                  <a:pt x="579250" y="17538"/>
                  <a:pt x="577625" y="50670"/>
                </a:cubicBezTo>
                <a:cubicBezTo>
                  <a:pt x="575713" y="150068"/>
                  <a:pt x="574415" y="155687"/>
                  <a:pt x="577625" y="253343"/>
                </a:cubicBezTo>
                <a:cubicBezTo>
                  <a:pt x="573116" y="282488"/>
                  <a:pt x="551669" y="303940"/>
                  <a:pt x="526955" y="304013"/>
                </a:cubicBezTo>
                <a:cubicBezTo>
                  <a:pt x="429734" y="299216"/>
                  <a:pt x="278251" y="283095"/>
                  <a:pt x="50670" y="304013"/>
                </a:cubicBezTo>
                <a:cubicBezTo>
                  <a:pt x="23144" y="304638"/>
                  <a:pt x="-6040" y="282427"/>
                  <a:pt x="0" y="253343"/>
                </a:cubicBezTo>
                <a:cubicBezTo>
                  <a:pt x="4750" y="195261"/>
                  <a:pt x="9392" y="135754"/>
                  <a:pt x="0" y="50670"/>
                </a:cubicBezTo>
                <a:close/>
              </a:path>
              <a:path w="577625" h="304013" stroke="0" extrusionOk="0">
                <a:moveTo>
                  <a:pt x="0" y="50670"/>
                </a:moveTo>
                <a:cubicBezTo>
                  <a:pt x="-1601" y="28188"/>
                  <a:pt x="26361" y="4039"/>
                  <a:pt x="50670" y="0"/>
                </a:cubicBezTo>
                <a:cubicBezTo>
                  <a:pt x="235507" y="-11412"/>
                  <a:pt x="410847" y="-8615"/>
                  <a:pt x="526955" y="0"/>
                </a:cubicBezTo>
                <a:cubicBezTo>
                  <a:pt x="559169" y="2640"/>
                  <a:pt x="577708" y="26259"/>
                  <a:pt x="577625" y="50670"/>
                </a:cubicBezTo>
                <a:cubicBezTo>
                  <a:pt x="574525" y="148378"/>
                  <a:pt x="584866" y="154767"/>
                  <a:pt x="577625" y="253343"/>
                </a:cubicBezTo>
                <a:cubicBezTo>
                  <a:pt x="578426" y="286706"/>
                  <a:pt x="553898" y="309999"/>
                  <a:pt x="526955" y="304013"/>
                </a:cubicBezTo>
                <a:cubicBezTo>
                  <a:pt x="397401" y="311822"/>
                  <a:pt x="236472" y="324842"/>
                  <a:pt x="50670" y="304013"/>
                </a:cubicBezTo>
                <a:cubicBezTo>
                  <a:pt x="28012" y="306486"/>
                  <a:pt x="2963" y="279438"/>
                  <a:pt x="0" y="253343"/>
                </a:cubicBezTo>
                <a:cubicBezTo>
                  <a:pt x="3945" y="190722"/>
                  <a:pt x="7608" y="137968"/>
                  <a:pt x="0" y="5067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05F03CF-418E-27F0-C0E5-B6996AA67F4D}"/>
              </a:ext>
            </a:extLst>
          </p:cNvPr>
          <p:cNvSpPr/>
          <p:nvPr/>
        </p:nvSpPr>
        <p:spPr>
          <a:xfrm>
            <a:off x="4469765" y="5518519"/>
            <a:ext cx="577625" cy="304013"/>
          </a:xfrm>
          <a:custGeom>
            <a:avLst/>
            <a:gdLst>
              <a:gd name="connsiteX0" fmla="*/ 0 w 577625"/>
              <a:gd name="connsiteY0" fmla="*/ 50670 h 304013"/>
              <a:gd name="connsiteX1" fmla="*/ 50670 w 577625"/>
              <a:gd name="connsiteY1" fmla="*/ 0 h 304013"/>
              <a:gd name="connsiteX2" fmla="*/ 526955 w 577625"/>
              <a:gd name="connsiteY2" fmla="*/ 0 h 304013"/>
              <a:gd name="connsiteX3" fmla="*/ 577625 w 577625"/>
              <a:gd name="connsiteY3" fmla="*/ 50670 h 304013"/>
              <a:gd name="connsiteX4" fmla="*/ 577625 w 577625"/>
              <a:gd name="connsiteY4" fmla="*/ 253343 h 304013"/>
              <a:gd name="connsiteX5" fmla="*/ 526955 w 577625"/>
              <a:gd name="connsiteY5" fmla="*/ 304013 h 304013"/>
              <a:gd name="connsiteX6" fmla="*/ 50670 w 577625"/>
              <a:gd name="connsiteY6" fmla="*/ 304013 h 304013"/>
              <a:gd name="connsiteX7" fmla="*/ 0 w 577625"/>
              <a:gd name="connsiteY7" fmla="*/ 253343 h 304013"/>
              <a:gd name="connsiteX8" fmla="*/ 0 w 577625"/>
              <a:gd name="connsiteY8" fmla="*/ 50670 h 30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625" h="304013" fill="none" extrusionOk="0">
                <a:moveTo>
                  <a:pt x="0" y="50670"/>
                </a:moveTo>
                <a:cubicBezTo>
                  <a:pt x="1679" y="19190"/>
                  <a:pt x="23874" y="-1199"/>
                  <a:pt x="50670" y="0"/>
                </a:cubicBezTo>
                <a:cubicBezTo>
                  <a:pt x="184045" y="-22610"/>
                  <a:pt x="350434" y="-4001"/>
                  <a:pt x="526955" y="0"/>
                </a:cubicBezTo>
                <a:cubicBezTo>
                  <a:pt x="555498" y="-988"/>
                  <a:pt x="579250" y="17538"/>
                  <a:pt x="577625" y="50670"/>
                </a:cubicBezTo>
                <a:cubicBezTo>
                  <a:pt x="575713" y="150068"/>
                  <a:pt x="574415" y="155687"/>
                  <a:pt x="577625" y="253343"/>
                </a:cubicBezTo>
                <a:cubicBezTo>
                  <a:pt x="573116" y="282488"/>
                  <a:pt x="551669" y="303940"/>
                  <a:pt x="526955" y="304013"/>
                </a:cubicBezTo>
                <a:cubicBezTo>
                  <a:pt x="429734" y="299216"/>
                  <a:pt x="278251" y="283095"/>
                  <a:pt x="50670" y="304013"/>
                </a:cubicBezTo>
                <a:cubicBezTo>
                  <a:pt x="23144" y="304638"/>
                  <a:pt x="-6040" y="282427"/>
                  <a:pt x="0" y="253343"/>
                </a:cubicBezTo>
                <a:cubicBezTo>
                  <a:pt x="4750" y="195261"/>
                  <a:pt x="9392" y="135754"/>
                  <a:pt x="0" y="50670"/>
                </a:cubicBezTo>
                <a:close/>
              </a:path>
              <a:path w="577625" h="304013" stroke="0" extrusionOk="0">
                <a:moveTo>
                  <a:pt x="0" y="50670"/>
                </a:moveTo>
                <a:cubicBezTo>
                  <a:pt x="-1601" y="28188"/>
                  <a:pt x="26361" y="4039"/>
                  <a:pt x="50670" y="0"/>
                </a:cubicBezTo>
                <a:cubicBezTo>
                  <a:pt x="235507" y="-11412"/>
                  <a:pt x="410847" y="-8615"/>
                  <a:pt x="526955" y="0"/>
                </a:cubicBezTo>
                <a:cubicBezTo>
                  <a:pt x="559169" y="2640"/>
                  <a:pt x="577708" y="26259"/>
                  <a:pt x="577625" y="50670"/>
                </a:cubicBezTo>
                <a:cubicBezTo>
                  <a:pt x="574525" y="148378"/>
                  <a:pt x="584866" y="154767"/>
                  <a:pt x="577625" y="253343"/>
                </a:cubicBezTo>
                <a:cubicBezTo>
                  <a:pt x="578426" y="286706"/>
                  <a:pt x="553898" y="309999"/>
                  <a:pt x="526955" y="304013"/>
                </a:cubicBezTo>
                <a:cubicBezTo>
                  <a:pt x="397401" y="311822"/>
                  <a:pt x="236472" y="324842"/>
                  <a:pt x="50670" y="304013"/>
                </a:cubicBezTo>
                <a:cubicBezTo>
                  <a:pt x="28012" y="306486"/>
                  <a:pt x="2963" y="279438"/>
                  <a:pt x="0" y="253343"/>
                </a:cubicBezTo>
                <a:cubicBezTo>
                  <a:pt x="3945" y="190722"/>
                  <a:pt x="7608" y="137968"/>
                  <a:pt x="0" y="5067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A419B5-51AF-1DD1-8E90-030222512733}"/>
              </a:ext>
            </a:extLst>
          </p:cNvPr>
          <p:cNvSpPr txBox="1"/>
          <p:nvPr/>
        </p:nvSpPr>
        <p:spPr>
          <a:xfrm>
            <a:off x="4504645" y="5514817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CNN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DB95F45-677A-77F3-8F02-A035CD1A45A0}"/>
              </a:ext>
            </a:extLst>
          </p:cNvPr>
          <p:cNvSpPr/>
          <p:nvPr/>
        </p:nvSpPr>
        <p:spPr>
          <a:xfrm>
            <a:off x="5080153" y="5869590"/>
            <a:ext cx="577625" cy="304013"/>
          </a:xfrm>
          <a:custGeom>
            <a:avLst/>
            <a:gdLst>
              <a:gd name="connsiteX0" fmla="*/ 0 w 577625"/>
              <a:gd name="connsiteY0" fmla="*/ 50670 h 304013"/>
              <a:gd name="connsiteX1" fmla="*/ 50670 w 577625"/>
              <a:gd name="connsiteY1" fmla="*/ 0 h 304013"/>
              <a:gd name="connsiteX2" fmla="*/ 526955 w 577625"/>
              <a:gd name="connsiteY2" fmla="*/ 0 h 304013"/>
              <a:gd name="connsiteX3" fmla="*/ 577625 w 577625"/>
              <a:gd name="connsiteY3" fmla="*/ 50670 h 304013"/>
              <a:gd name="connsiteX4" fmla="*/ 577625 w 577625"/>
              <a:gd name="connsiteY4" fmla="*/ 253343 h 304013"/>
              <a:gd name="connsiteX5" fmla="*/ 526955 w 577625"/>
              <a:gd name="connsiteY5" fmla="*/ 304013 h 304013"/>
              <a:gd name="connsiteX6" fmla="*/ 50670 w 577625"/>
              <a:gd name="connsiteY6" fmla="*/ 304013 h 304013"/>
              <a:gd name="connsiteX7" fmla="*/ 0 w 577625"/>
              <a:gd name="connsiteY7" fmla="*/ 253343 h 304013"/>
              <a:gd name="connsiteX8" fmla="*/ 0 w 577625"/>
              <a:gd name="connsiteY8" fmla="*/ 50670 h 30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625" h="304013" fill="none" extrusionOk="0">
                <a:moveTo>
                  <a:pt x="0" y="50670"/>
                </a:moveTo>
                <a:cubicBezTo>
                  <a:pt x="1679" y="19190"/>
                  <a:pt x="23874" y="-1199"/>
                  <a:pt x="50670" y="0"/>
                </a:cubicBezTo>
                <a:cubicBezTo>
                  <a:pt x="184045" y="-22610"/>
                  <a:pt x="350434" y="-4001"/>
                  <a:pt x="526955" y="0"/>
                </a:cubicBezTo>
                <a:cubicBezTo>
                  <a:pt x="555498" y="-988"/>
                  <a:pt x="579250" y="17538"/>
                  <a:pt x="577625" y="50670"/>
                </a:cubicBezTo>
                <a:cubicBezTo>
                  <a:pt x="575713" y="150068"/>
                  <a:pt x="574415" y="155687"/>
                  <a:pt x="577625" y="253343"/>
                </a:cubicBezTo>
                <a:cubicBezTo>
                  <a:pt x="573116" y="282488"/>
                  <a:pt x="551669" y="303940"/>
                  <a:pt x="526955" y="304013"/>
                </a:cubicBezTo>
                <a:cubicBezTo>
                  <a:pt x="429734" y="299216"/>
                  <a:pt x="278251" y="283095"/>
                  <a:pt x="50670" y="304013"/>
                </a:cubicBezTo>
                <a:cubicBezTo>
                  <a:pt x="23144" y="304638"/>
                  <a:pt x="-6040" y="282427"/>
                  <a:pt x="0" y="253343"/>
                </a:cubicBezTo>
                <a:cubicBezTo>
                  <a:pt x="4750" y="195261"/>
                  <a:pt x="9392" y="135754"/>
                  <a:pt x="0" y="50670"/>
                </a:cubicBezTo>
                <a:close/>
              </a:path>
              <a:path w="577625" h="304013" stroke="0" extrusionOk="0">
                <a:moveTo>
                  <a:pt x="0" y="50670"/>
                </a:moveTo>
                <a:cubicBezTo>
                  <a:pt x="-1601" y="28188"/>
                  <a:pt x="26361" y="4039"/>
                  <a:pt x="50670" y="0"/>
                </a:cubicBezTo>
                <a:cubicBezTo>
                  <a:pt x="235507" y="-11412"/>
                  <a:pt x="410847" y="-8615"/>
                  <a:pt x="526955" y="0"/>
                </a:cubicBezTo>
                <a:cubicBezTo>
                  <a:pt x="559169" y="2640"/>
                  <a:pt x="577708" y="26259"/>
                  <a:pt x="577625" y="50670"/>
                </a:cubicBezTo>
                <a:cubicBezTo>
                  <a:pt x="574525" y="148378"/>
                  <a:pt x="584866" y="154767"/>
                  <a:pt x="577625" y="253343"/>
                </a:cubicBezTo>
                <a:cubicBezTo>
                  <a:pt x="578426" y="286706"/>
                  <a:pt x="553898" y="309999"/>
                  <a:pt x="526955" y="304013"/>
                </a:cubicBezTo>
                <a:cubicBezTo>
                  <a:pt x="397401" y="311822"/>
                  <a:pt x="236472" y="324842"/>
                  <a:pt x="50670" y="304013"/>
                </a:cubicBezTo>
                <a:cubicBezTo>
                  <a:pt x="28012" y="306486"/>
                  <a:pt x="2963" y="279438"/>
                  <a:pt x="0" y="253343"/>
                </a:cubicBezTo>
                <a:cubicBezTo>
                  <a:pt x="3945" y="190722"/>
                  <a:pt x="7608" y="137968"/>
                  <a:pt x="0" y="5067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FB154B-C0AA-1E9B-BE8F-7A759F928337}"/>
              </a:ext>
            </a:extLst>
          </p:cNvPr>
          <p:cNvSpPr txBox="1"/>
          <p:nvPr/>
        </p:nvSpPr>
        <p:spPr>
          <a:xfrm>
            <a:off x="3991959" y="517834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FC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014459-12F9-773B-9CB0-A718CC87469C}"/>
              </a:ext>
            </a:extLst>
          </p:cNvPr>
          <p:cNvSpPr txBox="1"/>
          <p:nvPr/>
        </p:nvSpPr>
        <p:spPr>
          <a:xfrm>
            <a:off x="5173139" y="5872334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>
                <a:latin typeface="Ink Free" panose="03080402000500000000" pitchFamily="66" charset="0"/>
              </a:rPr>
              <a:t>ViT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9D52D7-A929-08FD-02E7-F82A00DBC243}"/>
              </a:ext>
            </a:extLst>
          </p:cNvPr>
          <p:cNvSpPr txBox="1"/>
          <p:nvPr/>
        </p:nvSpPr>
        <p:spPr>
          <a:xfrm>
            <a:off x="4344006" y="3969976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Test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449C2D-1ABE-57B7-76ED-830AB74EDB13}"/>
              </a:ext>
            </a:extLst>
          </p:cNvPr>
          <p:cNvSpPr txBox="1"/>
          <p:nvPr/>
        </p:nvSpPr>
        <p:spPr>
          <a:xfrm>
            <a:off x="-485894" y="6905236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Code, </a:t>
            </a:r>
            <a:r>
              <a:rPr lang="de-DE" sz="1400" dirty="0" err="1">
                <a:latin typeface="Ink Free" panose="03080402000500000000" pitchFamily="66" charset="0"/>
              </a:rPr>
              <a:t>Params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994430-5074-552D-923C-C52A613960B2}"/>
              </a:ext>
            </a:extLst>
          </p:cNvPr>
          <p:cNvSpPr txBox="1"/>
          <p:nvPr/>
        </p:nvSpPr>
        <p:spPr>
          <a:xfrm>
            <a:off x="1938072" y="5318200"/>
            <a:ext cx="16658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Model Evaluation</a:t>
            </a:r>
          </a:p>
          <a:p>
            <a:pPr algn="ctr"/>
            <a:r>
              <a:rPr lang="de-DE" sz="1400" dirty="0">
                <a:latin typeface="Ink Free" panose="03080402000500000000" pitchFamily="66" charset="0"/>
              </a:rPr>
              <a:t>Precision, Recall, </a:t>
            </a:r>
          </a:p>
          <a:p>
            <a:pPr algn="ctr"/>
            <a:r>
              <a:rPr lang="de-DE" sz="1400" dirty="0">
                <a:latin typeface="Ink Free" panose="03080402000500000000" pitchFamily="66" charset="0"/>
              </a:rPr>
              <a:t>F1 </a:t>
            </a:r>
            <a:r>
              <a:rPr lang="de-DE" sz="1400" dirty="0" err="1">
                <a:latin typeface="Ink Free" panose="03080402000500000000" pitchFamily="66" charset="0"/>
              </a:rPr>
              <a:t>score,Brier</a:t>
            </a:r>
            <a:r>
              <a:rPr lang="de-DE" sz="1400" dirty="0">
                <a:latin typeface="Ink Free" panose="03080402000500000000" pitchFamily="66" charset="0"/>
              </a:rPr>
              <a:t> score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016F25-E59C-741C-8FAF-E9FD24924797}"/>
              </a:ext>
            </a:extLst>
          </p:cNvPr>
          <p:cNvSpPr txBox="1"/>
          <p:nvPr/>
        </p:nvSpPr>
        <p:spPr>
          <a:xfrm>
            <a:off x="2173205" y="6328002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>
                <a:latin typeface="Ink Free" panose="03080402000500000000" pitchFamily="66" charset="0"/>
              </a:rPr>
              <a:t>Selection</a:t>
            </a:r>
            <a:r>
              <a:rPr lang="de-DE" sz="1400" dirty="0">
                <a:latin typeface="Ink Free" panose="03080402000500000000" pitchFamily="66" charset="0"/>
              </a:rPr>
              <a:t> </a:t>
            </a:r>
            <a:r>
              <a:rPr lang="de-DE" sz="1400" dirty="0" err="1">
                <a:latin typeface="Ink Free" panose="03080402000500000000" pitchFamily="66" charset="0"/>
              </a:rPr>
              <a:t>best</a:t>
            </a:r>
            <a:r>
              <a:rPr lang="de-DE" sz="1400" dirty="0">
                <a:latin typeface="Ink Free" panose="03080402000500000000" pitchFamily="66" charset="0"/>
              </a:rPr>
              <a:t> Model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F04B1C-2B51-CDDA-149D-39B31FCB3EC6}"/>
              </a:ext>
            </a:extLst>
          </p:cNvPr>
          <p:cNvSpPr txBox="1"/>
          <p:nvPr/>
        </p:nvSpPr>
        <p:spPr>
          <a:xfrm>
            <a:off x="2441928" y="3301752"/>
            <a:ext cx="973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>
                <a:latin typeface="Ink Free" panose="03080402000500000000" pitchFamily="66" charset="0"/>
              </a:rPr>
              <a:t>new</a:t>
            </a:r>
            <a:r>
              <a:rPr lang="de-DE" sz="1400" dirty="0">
                <a:latin typeface="Ink Free" panose="03080402000500000000" pitchFamily="66" charset="0"/>
              </a:rPr>
              <a:t> </a:t>
            </a:r>
            <a:r>
              <a:rPr lang="de-DE" sz="1400" dirty="0" err="1">
                <a:latin typeface="Ink Free" panose="03080402000500000000" pitchFamily="66" charset="0"/>
              </a:rPr>
              <a:t>batch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79BF12E6-4701-5C03-B7F2-366583D9033C}"/>
              </a:ext>
            </a:extLst>
          </p:cNvPr>
          <p:cNvSpPr/>
          <p:nvPr/>
        </p:nvSpPr>
        <p:spPr>
          <a:xfrm>
            <a:off x="2450774" y="2837677"/>
            <a:ext cx="388211" cy="433675"/>
          </a:xfrm>
          <a:custGeom>
            <a:avLst/>
            <a:gdLst>
              <a:gd name="connsiteX0" fmla="*/ 194105 w 388211"/>
              <a:gd name="connsiteY0" fmla="*/ 0 h 433675"/>
              <a:gd name="connsiteX1" fmla="*/ 385382 w 388211"/>
              <a:gd name="connsiteY1" fmla="*/ 179955 h 433675"/>
              <a:gd name="connsiteX2" fmla="*/ 273383 w 388211"/>
              <a:gd name="connsiteY2" fmla="*/ 414766 h 433675"/>
              <a:gd name="connsiteX3" fmla="*/ 25878 w 388211"/>
              <a:gd name="connsiteY3" fmla="*/ 325013 h 433675"/>
              <a:gd name="connsiteX4" fmla="*/ 52545 w 388211"/>
              <a:gd name="connsiteY4" fmla="*/ 68477 h 433675"/>
              <a:gd name="connsiteX5" fmla="*/ 194106 w 388211"/>
              <a:gd name="connsiteY5" fmla="*/ 216838 h 433675"/>
              <a:gd name="connsiteX6" fmla="*/ 194105 w 388211"/>
              <a:gd name="connsiteY6" fmla="*/ 0 h 433675"/>
              <a:gd name="connsiteX0" fmla="*/ 194105 w 388211"/>
              <a:gd name="connsiteY0" fmla="*/ 0 h 433675"/>
              <a:gd name="connsiteX1" fmla="*/ 385382 w 388211"/>
              <a:gd name="connsiteY1" fmla="*/ 179955 h 433675"/>
              <a:gd name="connsiteX2" fmla="*/ 273383 w 388211"/>
              <a:gd name="connsiteY2" fmla="*/ 414766 h 433675"/>
              <a:gd name="connsiteX3" fmla="*/ 25878 w 388211"/>
              <a:gd name="connsiteY3" fmla="*/ 325013 h 433675"/>
              <a:gd name="connsiteX4" fmla="*/ 52545 w 388211"/>
              <a:gd name="connsiteY4" fmla="*/ 68477 h 4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211" h="433675" stroke="0" extrusionOk="0">
                <a:moveTo>
                  <a:pt x="194105" y="0"/>
                </a:moveTo>
                <a:cubicBezTo>
                  <a:pt x="292424" y="-8023"/>
                  <a:pt x="364614" y="77491"/>
                  <a:pt x="385382" y="179955"/>
                </a:cubicBezTo>
                <a:cubicBezTo>
                  <a:pt x="383690" y="269842"/>
                  <a:pt x="356891" y="374400"/>
                  <a:pt x="273383" y="414766"/>
                </a:cubicBezTo>
                <a:cubicBezTo>
                  <a:pt x="172240" y="484603"/>
                  <a:pt x="71341" y="427835"/>
                  <a:pt x="25878" y="325013"/>
                </a:cubicBezTo>
                <a:cubicBezTo>
                  <a:pt x="-1908" y="236821"/>
                  <a:pt x="1421" y="151174"/>
                  <a:pt x="52545" y="68477"/>
                </a:cubicBezTo>
                <a:cubicBezTo>
                  <a:pt x="102492" y="132607"/>
                  <a:pt x="135801" y="156405"/>
                  <a:pt x="194106" y="216838"/>
                </a:cubicBezTo>
                <a:cubicBezTo>
                  <a:pt x="196341" y="131814"/>
                  <a:pt x="196127" y="89687"/>
                  <a:pt x="194105" y="0"/>
                </a:cubicBezTo>
                <a:close/>
              </a:path>
              <a:path w="388211" h="433675" fill="none" extrusionOk="0">
                <a:moveTo>
                  <a:pt x="194105" y="0"/>
                </a:moveTo>
                <a:cubicBezTo>
                  <a:pt x="285016" y="-2761"/>
                  <a:pt x="368173" y="80429"/>
                  <a:pt x="385382" y="179955"/>
                </a:cubicBezTo>
                <a:cubicBezTo>
                  <a:pt x="391018" y="293891"/>
                  <a:pt x="338561" y="362281"/>
                  <a:pt x="273383" y="414766"/>
                </a:cubicBezTo>
                <a:cubicBezTo>
                  <a:pt x="208790" y="458090"/>
                  <a:pt x="61555" y="417964"/>
                  <a:pt x="25878" y="325013"/>
                </a:cubicBezTo>
                <a:cubicBezTo>
                  <a:pt x="406" y="254053"/>
                  <a:pt x="-11663" y="128717"/>
                  <a:pt x="52545" y="68477"/>
                </a:cubicBezTo>
              </a:path>
              <a:path w="388211" h="433675" fill="none" stroke="0" extrusionOk="0">
                <a:moveTo>
                  <a:pt x="194105" y="0"/>
                </a:moveTo>
                <a:cubicBezTo>
                  <a:pt x="292814" y="-23315"/>
                  <a:pt x="371688" y="74811"/>
                  <a:pt x="385382" y="179955"/>
                </a:cubicBezTo>
                <a:cubicBezTo>
                  <a:pt x="398159" y="282586"/>
                  <a:pt x="354648" y="376320"/>
                  <a:pt x="273383" y="414766"/>
                </a:cubicBezTo>
                <a:cubicBezTo>
                  <a:pt x="164983" y="468285"/>
                  <a:pt x="57891" y="413551"/>
                  <a:pt x="25878" y="325013"/>
                </a:cubicBezTo>
                <a:cubicBezTo>
                  <a:pt x="-16083" y="230347"/>
                  <a:pt x="15606" y="134626"/>
                  <a:pt x="52545" y="68477"/>
                </a:cubicBezTo>
              </a:path>
            </a:pathLst>
          </a:custGeom>
          <a:ln w="38100" cmpd="sng">
            <a:solidFill>
              <a:schemeClr val="tx1"/>
            </a:solidFill>
            <a:headEnd type="none"/>
            <a:tailEnd type="triangle"/>
            <a:extLst>
              <a:ext uri="{C807C97D-BFC1-408E-A445-0C87EB9F89A2}">
                <ask:lineSketchStyleProps xmlns:ask="http://schemas.microsoft.com/office/drawing/2018/sketchyshapes" sd="395754663">
                  <a:prstGeom prst="arc">
                    <a:avLst>
                      <a:gd name="adj1" fmla="val 16200000"/>
                      <a:gd name="adj2" fmla="val 1358062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A0BFA55-A3DF-4913-FA1F-81F5DECA9D37}"/>
              </a:ext>
            </a:extLst>
          </p:cNvPr>
          <p:cNvSpPr/>
          <p:nvPr/>
        </p:nvSpPr>
        <p:spPr>
          <a:xfrm>
            <a:off x="921224" y="1401004"/>
            <a:ext cx="13648" cy="1883391"/>
          </a:xfrm>
          <a:custGeom>
            <a:avLst/>
            <a:gdLst>
              <a:gd name="connsiteX0" fmla="*/ 0 w 13648"/>
              <a:gd name="connsiteY0" fmla="*/ 0 h 1883391"/>
              <a:gd name="connsiteX1" fmla="*/ 13648 w 13648"/>
              <a:gd name="connsiteY1" fmla="*/ 1883391 h 188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8" h="1883391" extrusionOk="0">
                <a:moveTo>
                  <a:pt x="0" y="0"/>
                </a:moveTo>
                <a:cubicBezTo>
                  <a:pt x="-12266" y="799177"/>
                  <a:pt x="-36128" y="1587880"/>
                  <a:pt x="13648" y="1883391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/>
            <a:tailEnd type="triangle"/>
            <a:extLst>
              <a:ext uri="{C807C97D-BFC1-408E-A445-0C87EB9F89A2}">
                <ask:lineSketchStyleProps xmlns:ask="http://schemas.microsoft.com/office/drawing/2018/sketchyshapes" sd="2184982940">
                  <a:custGeom>
                    <a:avLst/>
                    <a:gdLst>
                      <a:gd name="connsiteX0" fmla="*/ 0 w 13648"/>
                      <a:gd name="connsiteY0" fmla="*/ 0 h 1883391"/>
                      <a:gd name="connsiteX1" fmla="*/ 13648 w 13648"/>
                      <a:gd name="connsiteY1" fmla="*/ 1883391 h 1883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648" h="1883391">
                        <a:moveTo>
                          <a:pt x="0" y="0"/>
                        </a:moveTo>
                        <a:cubicBezTo>
                          <a:pt x="0" y="787021"/>
                          <a:pt x="0" y="1574042"/>
                          <a:pt x="13648" y="188339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Arc 90">
            <a:extLst>
              <a:ext uri="{FF2B5EF4-FFF2-40B4-BE49-F238E27FC236}">
                <a16:creationId xmlns:a16="http://schemas.microsoft.com/office/drawing/2014/main" id="{474A8841-0FC5-88F3-604E-80E4D5149774}"/>
              </a:ext>
            </a:extLst>
          </p:cNvPr>
          <p:cNvSpPr/>
          <p:nvPr/>
        </p:nvSpPr>
        <p:spPr>
          <a:xfrm>
            <a:off x="7792075" y="4922865"/>
            <a:ext cx="383689" cy="441270"/>
          </a:xfrm>
          <a:custGeom>
            <a:avLst/>
            <a:gdLst>
              <a:gd name="connsiteX0" fmla="*/ 191844 w 383689"/>
              <a:gd name="connsiteY0" fmla="*/ 0 h 441270"/>
              <a:gd name="connsiteX1" fmla="*/ 366656 w 383689"/>
              <a:gd name="connsiteY1" fmla="*/ 129748 h 441270"/>
              <a:gd name="connsiteX2" fmla="*/ 355611 w 383689"/>
              <a:gd name="connsiteY2" fmla="*/ 335556 h 441270"/>
              <a:gd name="connsiteX3" fmla="*/ 162791 w 383689"/>
              <a:gd name="connsiteY3" fmla="*/ 438726 h 441270"/>
              <a:gd name="connsiteX4" fmla="*/ 191845 w 383689"/>
              <a:gd name="connsiteY4" fmla="*/ 220635 h 441270"/>
              <a:gd name="connsiteX5" fmla="*/ 191844 w 383689"/>
              <a:gd name="connsiteY5" fmla="*/ 0 h 441270"/>
              <a:gd name="connsiteX0" fmla="*/ 191844 w 383689"/>
              <a:gd name="connsiteY0" fmla="*/ 0 h 441270"/>
              <a:gd name="connsiteX1" fmla="*/ 366656 w 383689"/>
              <a:gd name="connsiteY1" fmla="*/ 129748 h 441270"/>
              <a:gd name="connsiteX2" fmla="*/ 355611 w 383689"/>
              <a:gd name="connsiteY2" fmla="*/ 335556 h 441270"/>
              <a:gd name="connsiteX3" fmla="*/ 162791 w 383689"/>
              <a:gd name="connsiteY3" fmla="*/ 438726 h 44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689" h="441270" stroke="0" extrusionOk="0">
                <a:moveTo>
                  <a:pt x="191844" y="0"/>
                </a:moveTo>
                <a:cubicBezTo>
                  <a:pt x="259467" y="6221"/>
                  <a:pt x="345072" y="46852"/>
                  <a:pt x="366656" y="129748"/>
                </a:cubicBezTo>
                <a:cubicBezTo>
                  <a:pt x="388429" y="181575"/>
                  <a:pt x="376580" y="282104"/>
                  <a:pt x="355611" y="335556"/>
                </a:cubicBezTo>
                <a:cubicBezTo>
                  <a:pt x="300716" y="420382"/>
                  <a:pt x="247985" y="457717"/>
                  <a:pt x="162791" y="438726"/>
                </a:cubicBezTo>
                <a:cubicBezTo>
                  <a:pt x="168825" y="394816"/>
                  <a:pt x="189856" y="292647"/>
                  <a:pt x="191845" y="220635"/>
                </a:cubicBezTo>
                <a:cubicBezTo>
                  <a:pt x="187421" y="140323"/>
                  <a:pt x="197109" y="72383"/>
                  <a:pt x="191844" y="0"/>
                </a:cubicBezTo>
                <a:close/>
              </a:path>
              <a:path w="383689" h="441270" fill="none" extrusionOk="0">
                <a:moveTo>
                  <a:pt x="191844" y="0"/>
                </a:moveTo>
                <a:cubicBezTo>
                  <a:pt x="265514" y="-1394"/>
                  <a:pt x="329876" y="51151"/>
                  <a:pt x="366656" y="129748"/>
                </a:cubicBezTo>
                <a:cubicBezTo>
                  <a:pt x="383891" y="198223"/>
                  <a:pt x="388658" y="277039"/>
                  <a:pt x="355611" y="335556"/>
                </a:cubicBezTo>
                <a:cubicBezTo>
                  <a:pt x="308890" y="411256"/>
                  <a:pt x="246432" y="443225"/>
                  <a:pt x="162791" y="438726"/>
                </a:cubicBezTo>
              </a:path>
              <a:path w="383689" h="441270" fill="none" stroke="0" extrusionOk="0">
                <a:moveTo>
                  <a:pt x="191844" y="0"/>
                </a:moveTo>
                <a:cubicBezTo>
                  <a:pt x="251165" y="-1681"/>
                  <a:pt x="328814" y="52983"/>
                  <a:pt x="366656" y="129748"/>
                </a:cubicBezTo>
                <a:cubicBezTo>
                  <a:pt x="403178" y="191024"/>
                  <a:pt x="399109" y="276309"/>
                  <a:pt x="355611" y="335556"/>
                </a:cubicBezTo>
                <a:cubicBezTo>
                  <a:pt x="308178" y="406099"/>
                  <a:pt x="241274" y="442617"/>
                  <a:pt x="162791" y="438726"/>
                </a:cubicBezTo>
              </a:path>
            </a:pathLst>
          </a:custGeom>
          <a:ln w="38100" cmpd="sng">
            <a:solidFill>
              <a:schemeClr val="tx1"/>
            </a:solidFill>
            <a:headEnd type="triangle"/>
            <a:tailEnd type="non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6200000"/>
                      <a:gd name="adj2" fmla="val 58552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rc 91">
            <a:extLst>
              <a:ext uri="{FF2B5EF4-FFF2-40B4-BE49-F238E27FC236}">
                <a16:creationId xmlns:a16="http://schemas.microsoft.com/office/drawing/2014/main" id="{3DF4007D-8173-B863-6ED3-6E6BD5CF4B77}"/>
              </a:ext>
            </a:extLst>
          </p:cNvPr>
          <p:cNvSpPr/>
          <p:nvPr/>
        </p:nvSpPr>
        <p:spPr>
          <a:xfrm>
            <a:off x="2223142" y="2313247"/>
            <a:ext cx="383689" cy="441270"/>
          </a:xfrm>
          <a:custGeom>
            <a:avLst/>
            <a:gdLst>
              <a:gd name="connsiteX0" fmla="*/ 191844 w 383689"/>
              <a:gd name="connsiteY0" fmla="*/ 0 h 441270"/>
              <a:gd name="connsiteX1" fmla="*/ 366656 w 383689"/>
              <a:gd name="connsiteY1" fmla="*/ 129748 h 441270"/>
              <a:gd name="connsiteX2" fmla="*/ 355611 w 383689"/>
              <a:gd name="connsiteY2" fmla="*/ 335556 h 441270"/>
              <a:gd name="connsiteX3" fmla="*/ 162791 w 383689"/>
              <a:gd name="connsiteY3" fmla="*/ 438726 h 441270"/>
              <a:gd name="connsiteX4" fmla="*/ 191845 w 383689"/>
              <a:gd name="connsiteY4" fmla="*/ 220635 h 441270"/>
              <a:gd name="connsiteX5" fmla="*/ 191844 w 383689"/>
              <a:gd name="connsiteY5" fmla="*/ 0 h 441270"/>
              <a:gd name="connsiteX0" fmla="*/ 191844 w 383689"/>
              <a:gd name="connsiteY0" fmla="*/ 0 h 441270"/>
              <a:gd name="connsiteX1" fmla="*/ 366656 w 383689"/>
              <a:gd name="connsiteY1" fmla="*/ 129748 h 441270"/>
              <a:gd name="connsiteX2" fmla="*/ 355611 w 383689"/>
              <a:gd name="connsiteY2" fmla="*/ 335556 h 441270"/>
              <a:gd name="connsiteX3" fmla="*/ 162791 w 383689"/>
              <a:gd name="connsiteY3" fmla="*/ 438726 h 44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689" h="441270" stroke="0" extrusionOk="0">
                <a:moveTo>
                  <a:pt x="191844" y="0"/>
                </a:moveTo>
                <a:cubicBezTo>
                  <a:pt x="259467" y="6221"/>
                  <a:pt x="345072" y="46852"/>
                  <a:pt x="366656" y="129748"/>
                </a:cubicBezTo>
                <a:cubicBezTo>
                  <a:pt x="388429" y="181575"/>
                  <a:pt x="376580" y="282104"/>
                  <a:pt x="355611" y="335556"/>
                </a:cubicBezTo>
                <a:cubicBezTo>
                  <a:pt x="300716" y="420382"/>
                  <a:pt x="247985" y="457717"/>
                  <a:pt x="162791" y="438726"/>
                </a:cubicBezTo>
                <a:cubicBezTo>
                  <a:pt x="168825" y="394816"/>
                  <a:pt x="189856" y="292647"/>
                  <a:pt x="191845" y="220635"/>
                </a:cubicBezTo>
                <a:cubicBezTo>
                  <a:pt x="187421" y="140323"/>
                  <a:pt x="197109" y="72383"/>
                  <a:pt x="191844" y="0"/>
                </a:cubicBezTo>
                <a:close/>
              </a:path>
              <a:path w="383689" h="441270" fill="none" extrusionOk="0">
                <a:moveTo>
                  <a:pt x="191844" y="0"/>
                </a:moveTo>
                <a:cubicBezTo>
                  <a:pt x="265514" y="-1394"/>
                  <a:pt x="329876" y="51151"/>
                  <a:pt x="366656" y="129748"/>
                </a:cubicBezTo>
                <a:cubicBezTo>
                  <a:pt x="383891" y="198223"/>
                  <a:pt x="388658" y="277039"/>
                  <a:pt x="355611" y="335556"/>
                </a:cubicBezTo>
                <a:cubicBezTo>
                  <a:pt x="308890" y="411256"/>
                  <a:pt x="246432" y="443225"/>
                  <a:pt x="162791" y="438726"/>
                </a:cubicBezTo>
              </a:path>
              <a:path w="383689" h="441270" fill="none" stroke="0" extrusionOk="0">
                <a:moveTo>
                  <a:pt x="191844" y="0"/>
                </a:moveTo>
                <a:cubicBezTo>
                  <a:pt x="251165" y="-1681"/>
                  <a:pt x="328814" y="52983"/>
                  <a:pt x="366656" y="129748"/>
                </a:cubicBezTo>
                <a:cubicBezTo>
                  <a:pt x="403178" y="191024"/>
                  <a:pt x="399109" y="276309"/>
                  <a:pt x="355611" y="335556"/>
                </a:cubicBezTo>
                <a:cubicBezTo>
                  <a:pt x="308178" y="406099"/>
                  <a:pt x="241274" y="442617"/>
                  <a:pt x="162791" y="438726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6200000"/>
                      <a:gd name="adj2" fmla="val 58552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0A52D5EC-9117-6C80-77F6-47989342031B}"/>
              </a:ext>
            </a:extLst>
          </p:cNvPr>
          <p:cNvSpPr/>
          <p:nvPr/>
        </p:nvSpPr>
        <p:spPr>
          <a:xfrm flipH="1">
            <a:off x="238026" y="3640526"/>
            <a:ext cx="383689" cy="441270"/>
          </a:xfrm>
          <a:custGeom>
            <a:avLst/>
            <a:gdLst>
              <a:gd name="connsiteX0" fmla="*/ 131614 w 383689"/>
              <a:gd name="connsiteY0" fmla="*/ 11156 h 441270"/>
              <a:gd name="connsiteX1" fmla="*/ 374381 w 383689"/>
              <a:gd name="connsiteY1" fmla="*/ 152743 h 441270"/>
              <a:gd name="connsiteX2" fmla="*/ 281751 w 383689"/>
              <a:gd name="connsiteY2" fmla="*/ 415542 h 441270"/>
              <a:gd name="connsiteX3" fmla="*/ 191845 w 383689"/>
              <a:gd name="connsiteY3" fmla="*/ 220635 h 441270"/>
              <a:gd name="connsiteX4" fmla="*/ 131614 w 383689"/>
              <a:gd name="connsiteY4" fmla="*/ 11156 h 441270"/>
              <a:gd name="connsiteX0" fmla="*/ 131614 w 383689"/>
              <a:gd name="connsiteY0" fmla="*/ 11156 h 441270"/>
              <a:gd name="connsiteX1" fmla="*/ 374381 w 383689"/>
              <a:gd name="connsiteY1" fmla="*/ 152743 h 441270"/>
              <a:gd name="connsiteX2" fmla="*/ 281751 w 383689"/>
              <a:gd name="connsiteY2" fmla="*/ 415542 h 44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689" h="441270" stroke="0" extrusionOk="0">
                <a:moveTo>
                  <a:pt x="131614" y="11156"/>
                </a:moveTo>
                <a:cubicBezTo>
                  <a:pt x="211744" y="-10474"/>
                  <a:pt x="364050" y="27004"/>
                  <a:pt x="374381" y="152743"/>
                </a:cubicBezTo>
                <a:cubicBezTo>
                  <a:pt x="397332" y="235464"/>
                  <a:pt x="346555" y="378113"/>
                  <a:pt x="281751" y="415542"/>
                </a:cubicBezTo>
                <a:cubicBezTo>
                  <a:pt x="261398" y="371534"/>
                  <a:pt x="218014" y="280742"/>
                  <a:pt x="191845" y="220635"/>
                </a:cubicBezTo>
                <a:cubicBezTo>
                  <a:pt x="160427" y="145404"/>
                  <a:pt x="148370" y="95805"/>
                  <a:pt x="131614" y="11156"/>
                </a:cubicBezTo>
                <a:close/>
              </a:path>
              <a:path w="383689" h="441270" fill="none" extrusionOk="0">
                <a:moveTo>
                  <a:pt x="131614" y="11156"/>
                </a:moveTo>
                <a:cubicBezTo>
                  <a:pt x="204878" y="-35926"/>
                  <a:pt x="358106" y="60531"/>
                  <a:pt x="374381" y="152743"/>
                </a:cubicBezTo>
                <a:cubicBezTo>
                  <a:pt x="401009" y="249244"/>
                  <a:pt x="373400" y="365004"/>
                  <a:pt x="281751" y="415542"/>
                </a:cubicBezTo>
              </a:path>
              <a:path w="383689" h="441270" fill="none" stroke="0" extrusionOk="0">
                <a:moveTo>
                  <a:pt x="131614" y="11156"/>
                </a:moveTo>
                <a:cubicBezTo>
                  <a:pt x="232158" y="-30452"/>
                  <a:pt x="350238" y="51212"/>
                  <a:pt x="374381" y="152743"/>
                </a:cubicBezTo>
                <a:cubicBezTo>
                  <a:pt x="392880" y="241378"/>
                  <a:pt x="367595" y="370426"/>
                  <a:pt x="281751" y="415542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5237523"/>
                      <a:gd name="adj2" fmla="val 391422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3D9FA519-0CD8-8F4C-756B-90D449E517AB}"/>
              </a:ext>
            </a:extLst>
          </p:cNvPr>
          <p:cNvSpPr/>
          <p:nvPr/>
        </p:nvSpPr>
        <p:spPr>
          <a:xfrm>
            <a:off x="-1933810" y="1044100"/>
            <a:ext cx="6609314" cy="4984034"/>
          </a:xfrm>
          <a:custGeom>
            <a:avLst/>
            <a:gdLst>
              <a:gd name="connsiteX0" fmla="*/ 3187464 w 6609314"/>
              <a:gd name="connsiteY0" fmla="*/ 1568 h 4984034"/>
              <a:gd name="connsiteX1" fmla="*/ 5363753 w 6609314"/>
              <a:gd name="connsiteY1" fmla="*/ 542884 h 4984034"/>
              <a:gd name="connsiteX2" fmla="*/ 6579359 w 6609314"/>
              <a:gd name="connsiteY2" fmla="*/ 2826793 h 4984034"/>
              <a:gd name="connsiteX3" fmla="*/ 5924419 w 6609314"/>
              <a:gd name="connsiteY3" fmla="*/ 2759838 h 4984034"/>
              <a:gd name="connsiteX4" fmla="*/ 5269478 w 6609314"/>
              <a:gd name="connsiteY4" fmla="*/ 2692883 h 4984034"/>
              <a:gd name="connsiteX5" fmla="*/ 4712779 w 6609314"/>
              <a:gd name="connsiteY5" fmla="*/ 2635971 h 4984034"/>
              <a:gd name="connsiteX6" fmla="*/ 4123333 w 6609314"/>
              <a:gd name="connsiteY6" fmla="*/ 2575711 h 4984034"/>
              <a:gd name="connsiteX7" fmla="*/ 3304657 w 6609314"/>
              <a:gd name="connsiteY7" fmla="*/ 2492017 h 4984034"/>
              <a:gd name="connsiteX8" fmla="*/ 3275359 w 6609314"/>
              <a:gd name="connsiteY8" fmla="*/ 1869405 h 4984034"/>
              <a:gd name="connsiteX9" fmla="*/ 3247232 w 6609314"/>
              <a:gd name="connsiteY9" fmla="*/ 1271697 h 4984034"/>
              <a:gd name="connsiteX10" fmla="*/ 3219106 w 6609314"/>
              <a:gd name="connsiteY10" fmla="*/ 673989 h 4984034"/>
              <a:gd name="connsiteX11" fmla="*/ 3187464 w 6609314"/>
              <a:gd name="connsiteY11" fmla="*/ 1568 h 4984034"/>
              <a:gd name="connsiteX0" fmla="*/ 3187464 w 6609314"/>
              <a:gd name="connsiteY0" fmla="*/ 1568 h 4984034"/>
              <a:gd name="connsiteX1" fmla="*/ 5363753 w 6609314"/>
              <a:gd name="connsiteY1" fmla="*/ 542884 h 4984034"/>
              <a:gd name="connsiteX2" fmla="*/ 6579359 w 6609314"/>
              <a:gd name="connsiteY2" fmla="*/ 2826793 h 498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9314" h="4984034" stroke="0" extrusionOk="0">
                <a:moveTo>
                  <a:pt x="3187464" y="1568"/>
                </a:moveTo>
                <a:cubicBezTo>
                  <a:pt x="4031331" y="60764"/>
                  <a:pt x="4704441" y="228388"/>
                  <a:pt x="5363753" y="542884"/>
                </a:cubicBezTo>
                <a:cubicBezTo>
                  <a:pt x="6291539" y="1110624"/>
                  <a:pt x="6768591" y="1962379"/>
                  <a:pt x="6579359" y="2826793"/>
                </a:cubicBezTo>
                <a:cubicBezTo>
                  <a:pt x="6361136" y="2824165"/>
                  <a:pt x="6147057" y="2751864"/>
                  <a:pt x="5924419" y="2759838"/>
                </a:cubicBezTo>
                <a:cubicBezTo>
                  <a:pt x="5701781" y="2767812"/>
                  <a:pt x="5508729" y="2721910"/>
                  <a:pt x="5269478" y="2692883"/>
                </a:cubicBezTo>
                <a:cubicBezTo>
                  <a:pt x="5030227" y="2663856"/>
                  <a:pt x="4967314" y="2664452"/>
                  <a:pt x="4712779" y="2635971"/>
                </a:cubicBezTo>
                <a:cubicBezTo>
                  <a:pt x="4458244" y="2607490"/>
                  <a:pt x="4285663" y="2579707"/>
                  <a:pt x="4123333" y="2575711"/>
                </a:cubicBezTo>
                <a:cubicBezTo>
                  <a:pt x="3961003" y="2571715"/>
                  <a:pt x="3675558" y="2500259"/>
                  <a:pt x="3304657" y="2492017"/>
                </a:cubicBezTo>
                <a:cubicBezTo>
                  <a:pt x="3287746" y="2308478"/>
                  <a:pt x="3290167" y="2142722"/>
                  <a:pt x="3275359" y="1869405"/>
                </a:cubicBezTo>
                <a:cubicBezTo>
                  <a:pt x="3260551" y="1596088"/>
                  <a:pt x="3285323" y="1553577"/>
                  <a:pt x="3247232" y="1271697"/>
                </a:cubicBezTo>
                <a:cubicBezTo>
                  <a:pt x="3209141" y="989817"/>
                  <a:pt x="3213793" y="848503"/>
                  <a:pt x="3219106" y="673989"/>
                </a:cubicBezTo>
                <a:cubicBezTo>
                  <a:pt x="3224419" y="499475"/>
                  <a:pt x="3231587" y="252500"/>
                  <a:pt x="3187464" y="1568"/>
                </a:cubicBezTo>
                <a:close/>
              </a:path>
              <a:path w="6609314" h="4984034" fill="none" extrusionOk="0">
                <a:moveTo>
                  <a:pt x="3187464" y="1568"/>
                </a:moveTo>
                <a:cubicBezTo>
                  <a:pt x="4083415" y="-14594"/>
                  <a:pt x="4659391" y="105707"/>
                  <a:pt x="5363753" y="542884"/>
                </a:cubicBezTo>
                <a:cubicBezTo>
                  <a:pt x="6295657" y="1084612"/>
                  <a:pt x="6727106" y="2013827"/>
                  <a:pt x="6579359" y="2826793"/>
                </a:cubicBezTo>
              </a:path>
              <a:path w="6609314" h="4984034" fill="none" stroke="0" extrusionOk="0">
                <a:moveTo>
                  <a:pt x="3187464" y="1568"/>
                </a:moveTo>
                <a:cubicBezTo>
                  <a:pt x="4028686" y="48913"/>
                  <a:pt x="4892391" y="163307"/>
                  <a:pt x="5363753" y="542884"/>
                </a:cubicBezTo>
                <a:cubicBezTo>
                  <a:pt x="6287310" y="1145595"/>
                  <a:pt x="6721216" y="1893278"/>
                  <a:pt x="6579359" y="2826793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3960303759">
                  <a:prstGeom prst="arc">
                    <a:avLst>
                      <a:gd name="adj1" fmla="val 16038349"/>
                      <a:gd name="adj2" fmla="val 35022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Arc 94">
            <a:extLst>
              <a:ext uri="{FF2B5EF4-FFF2-40B4-BE49-F238E27FC236}">
                <a16:creationId xmlns:a16="http://schemas.microsoft.com/office/drawing/2014/main" id="{551BA9EA-E9EC-0E04-474E-90ECDDE16BAD}"/>
              </a:ext>
            </a:extLst>
          </p:cNvPr>
          <p:cNvSpPr/>
          <p:nvPr/>
        </p:nvSpPr>
        <p:spPr>
          <a:xfrm>
            <a:off x="1042804" y="1132873"/>
            <a:ext cx="383689" cy="441270"/>
          </a:xfrm>
          <a:custGeom>
            <a:avLst/>
            <a:gdLst>
              <a:gd name="connsiteX0" fmla="*/ 191844 w 383689"/>
              <a:gd name="connsiteY0" fmla="*/ 0 h 441270"/>
              <a:gd name="connsiteX1" fmla="*/ 347482 w 383689"/>
              <a:gd name="connsiteY1" fmla="*/ 91636 h 441270"/>
              <a:gd name="connsiteX2" fmla="*/ 381154 w 383689"/>
              <a:gd name="connsiteY2" fmla="*/ 256383 h 441270"/>
              <a:gd name="connsiteX3" fmla="*/ 191845 w 383689"/>
              <a:gd name="connsiteY3" fmla="*/ 220635 h 441270"/>
              <a:gd name="connsiteX4" fmla="*/ 191844 w 383689"/>
              <a:gd name="connsiteY4" fmla="*/ 0 h 441270"/>
              <a:gd name="connsiteX0" fmla="*/ 191844 w 383689"/>
              <a:gd name="connsiteY0" fmla="*/ 0 h 441270"/>
              <a:gd name="connsiteX1" fmla="*/ 347482 w 383689"/>
              <a:gd name="connsiteY1" fmla="*/ 91636 h 441270"/>
              <a:gd name="connsiteX2" fmla="*/ 381154 w 383689"/>
              <a:gd name="connsiteY2" fmla="*/ 256383 h 44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689" h="441270" stroke="0" extrusionOk="0">
                <a:moveTo>
                  <a:pt x="191844" y="0"/>
                </a:moveTo>
                <a:cubicBezTo>
                  <a:pt x="243140" y="8329"/>
                  <a:pt x="319047" y="30949"/>
                  <a:pt x="347482" y="91636"/>
                </a:cubicBezTo>
                <a:cubicBezTo>
                  <a:pt x="376443" y="136336"/>
                  <a:pt x="379604" y="205678"/>
                  <a:pt x="381154" y="256383"/>
                </a:cubicBezTo>
                <a:cubicBezTo>
                  <a:pt x="308929" y="248213"/>
                  <a:pt x="252100" y="222689"/>
                  <a:pt x="191845" y="220635"/>
                </a:cubicBezTo>
                <a:cubicBezTo>
                  <a:pt x="190329" y="163336"/>
                  <a:pt x="209338" y="73401"/>
                  <a:pt x="191844" y="0"/>
                </a:cubicBezTo>
                <a:close/>
              </a:path>
              <a:path w="383689" h="441270" fill="none" extrusionOk="0">
                <a:moveTo>
                  <a:pt x="191844" y="0"/>
                </a:moveTo>
                <a:cubicBezTo>
                  <a:pt x="255705" y="-1097"/>
                  <a:pt x="320451" y="36716"/>
                  <a:pt x="347482" y="91636"/>
                </a:cubicBezTo>
                <a:cubicBezTo>
                  <a:pt x="366201" y="130785"/>
                  <a:pt x="392115" y="185569"/>
                  <a:pt x="381154" y="256383"/>
                </a:cubicBezTo>
              </a:path>
              <a:path w="383689" h="441270" fill="none" stroke="0" extrusionOk="0">
                <a:moveTo>
                  <a:pt x="191844" y="0"/>
                </a:moveTo>
                <a:cubicBezTo>
                  <a:pt x="249965" y="-5431"/>
                  <a:pt x="313938" y="33541"/>
                  <a:pt x="347482" y="91636"/>
                </a:cubicBezTo>
                <a:cubicBezTo>
                  <a:pt x="367976" y="138244"/>
                  <a:pt x="379654" y="201697"/>
                  <a:pt x="381154" y="256383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6200000"/>
                      <a:gd name="adj2" fmla="val 64161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BAEC4446-205E-CCDF-4CE5-0A904E07AFE1}"/>
              </a:ext>
            </a:extLst>
          </p:cNvPr>
          <p:cNvSpPr/>
          <p:nvPr/>
        </p:nvSpPr>
        <p:spPr>
          <a:xfrm>
            <a:off x="825242" y="3666186"/>
            <a:ext cx="1848019" cy="966698"/>
          </a:xfrm>
          <a:custGeom>
            <a:avLst/>
            <a:gdLst>
              <a:gd name="connsiteX0" fmla="*/ 901271 w 1848019"/>
              <a:gd name="connsiteY0" fmla="*/ 146 h 966698"/>
              <a:gd name="connsiteX1" fmla="*/ 1745269 w 1848019"/>
              <a:gd name="connsiteY1" fmla="*/ 261832 h 966698"/>
              <a:gd name="connsiteX2" fmla="*/ 1342852 w 1848019"/>
              <a:gd name="connsiteY2" fmla="*/ 370375 h 966698"/>
              <a:gd name="connsiteX3" fmla="*/ 924010 w 1848019"/>
              <a:gd name="connsiteY3" fmla="*/ 483349 h 966698"/>
              <a:gd name="connsiteX4" fmla="*/ 901271 w 1848019"/>
              <a:gd name="connsiteY4" fmla="*/ 146 h 966698"/>
              <a:gd name="connsiteX0" fmla="*/ 901271 w 1848019"/>
              <a:gd name="connsiteY0" fmla="*/ 146 h 966698"/>
              <a:gd name="connsiteX1" fmla="*/ 1745269 w 1848019"/>
              <a:gd name="connsiteY1" fmla="*/ 261832 h 96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8019" h="966698" stroke="0" extrusionOk="0">
                <a:moveTo>
                  <a:pt x="901271" y="146"/>
                </a:moveTo>
                <a:cubicBezTo>
                  <a:pt x="1262372" y="5848"/>
                  <a:pt x="1560703" y="126419"/>
                  <a:pt x="1745269" y="261832"/>
                </a:cubicBezTo>
                <a:cubicBezTo>
                  <a:pt x="1657528" y="303407"/>
                  <a:pt x="1533094" y="331123"/>
                  <a:pt x="1342852" y="370375"/>
                </a:cubicBezTo>
                <a:cubicBezTo>
                  <a:pt x="1152610" y="409628"/>
                  <a:pt x="1023038" y="445749"/>
                  <a:pt x="924010" y="483349"/>
                </a:cubicBezTo>
                <a:cubicBezTo>
                  <a:pt x="930678" y="294310"/>
                  <a:pt x="931500" y="165428"/>
                  <a:pt x="901271" y="146"/>
                </a:cubicBezTo>
                <a:close/>
              </a:path>
              <a:path w="1848019" h="966698" fill="none" extrusionOk="0">
                <a:moveTo>
                  <a:pt x="901271" y="146"/>
                </a:moveTo>
                <a:cubicBezTo>
                  <a:pt x="1284832" y="32328"/>
                  <a:pt x="1567500" y="131363"/>
                  <a:pt x="1745269" y="261832"/>
                </a:cubicBezTo>
              </a:path>
              <a:path w="1848019" h="966698" fill="none" stroke="0" extrusionOk="0">
                <a:moveTo>
                  <a:pt x="901271" y="146"/>
                </a:moveTo>
                <a:cubicBezTo>
                  <a:pt x="1260904" y="-4030"/>
                  <a:pt x="1586441" y="52773"/>
                  <a:pt x="1745269" y="261832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3960303759">
                  <a:prstGeom prst="arc">
                    <a:avLst>
                      <a:gd name="adj1" fmla="val 16038349"/>
                      <a:gd name="adj2" fmla="val 2069429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B2D11AC-E9C5-9ACB-1456-3D175C1E3850}"/>
              </a:ext>
            </a:extLst>
          </p:cNvPr>
          <p:cNvSpPr txBox="1"/>
          <p:nvPr/>
        </p:nvSpPr>
        <p:spPr>
          <a:xfrm>
            <a:off x="5947928" y="5220969"/>
            <a:ext cx="1948476" cy="99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Ink Free" panose="03080402000500000000" pitchFamily="66" charset="0"/>
              </a:rPr>
              <a:t>Comparison</a:t>
            </a:r>
            <a:r>
              <a:rPr lang="de-DE" sz="1400" dirty="0">
                <a:latin typeface="Ink Free" panose="03080402000500000000" pitchFamily="66" charset="0"/>
              </a:rPr>
              <a:t> </a:t>
            </a:r>
            <a:r>
              <a:rPr lang="de-DE" sz="1400" dirty="0" err="1">
                <a:latin typeface="Ink Free" panose="03080402000500000000" pitchFamily="66" charset="0"/>
              </a:rPr>
              <a:t>to</a:t>
            </a:r>
            <a:r>
              <a:rPr lang="de-DE" sz="1400" dirty="0">
                <a:latin typeface="Ink Free" panose="03080402000500000000" pitchFamily="66" charset="0"/>
              </a:rPr>
              <a:t> </a:t>
            </a:r>
          </a:p>
          <a:p>
            <a:pPr algn="ctr"/>
            <a:r>
              <a:rPr lang="de-DE" sz="1400" dirty="0">
                <a:latin typeface="Ink Free" panose="03080402000500000000" pitchFamily="66" charset="0"/>
              </a:rPr>
              <a:t>Baseline Model Performance </a:t>
            </a:r>
            <a:r>
              <a:rPr lang="de-DE" sz="1400" dirty="0" err="1">
                <a:latin typeface="Ink Free" panose="03080402000500000000" pitchFamily="66" charset="0"/>
              </a:rPr>
              <a:t>with</a:t>
            </a:r>
            <a:r>
              <a:rPr lang="de-DE" sz="1400" dirty="0">
                <a:latin typeface="Ink Free" panose="03080402000500000000" pitchFamily="66" charset="0"/>
              </a:rPr>
              <a:t> </a:t>
            </a:r>
            <a:r>
              <a:rPr lang="de-DE" sz="1400" dirty="0" err="1">
                <a:latin typeface="Ink Free" panose="03080402000500000000" pitchFamily="66" charset="0"/>
              </a:rPr>
              <a:t>only</a:t>
            </a:r>
            <a:r>
              <a:rPr lang="de-DE" sz="1400" dirty="0">
                <a:latin typeface="Ink Free" panose="03080402000500000000" pitchFamily="66" charset="0"/>
              </a:rPr>
              <a:t> real Data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481A369-DC4A-7BA6-F8D2-B360423137C2}"/>
              </a:ext>
            </a:extLst>
          </p:cNvPr>
          <p:cNvSpPr txBox="1"/>
          <p:nvPr/>
        </p:nvSpPr>
        <p:spPr>
          <a:xfrm>
            <a:off x="5952703" y="4031391"/>
            <a:ext cx="19672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Analysis on</a:t>
            </a:r>
          </a:p>
          <a:p>
            <a:pPr algn="ctr"/>
            <a:r>
              <a:rPr lang="de-DE" sz="1400" dirty="0" err="1">
                <a:latin typeface="Ink Free" panose="03080402000500000000" pitchFamily="66" charset="0"/>
              </a:rPr>
              <a:t>generated</a:t>
            </a:r>
            <a:r>
              <a:rPr lang="de-DE" sz="1400" dirty="0">
                <a:latin typeface="Ink Free" panose="03080402000500000000" pitchFamily="66" charset="0"/>
              </a:rPr>
              <a:t> </a:t>
            </a:r>
            <a:r>
              <a:rPr lang="de-DE" sz="1400" dirty="0" err="1">
                <a:latin typeface="Ink Free" panose="03080402000500000000" pitchFamily="66" charset="0"/>
              </a:rPr>
              <a:t>images</a:t>
            </a:r>
            <a:r>
              <a:rPr lang="de-DE" sz="1400" dirty="0">
                <a:latin typeface="Ink Free" panose="03080402000500000000" pitchFamily="66" charset="0"/>
              </a:rPr>
              <a:t> and</a:t>
            </a:r>
          </a:p>
          <a:p>
            <a:pPr algn="ctr"/>
            <a:r>
              <a:rPr lang="de-DE" sz="1400" dirty="0">
                <a:latin typeface="Ink Free" panose="03080402000500000000" pitchFamily="66" charset="0"/>
              </a:rPr>
              <a:t>Statistical </a:t>
            </a:r>
            <a:r>
              <a:rPr lang="de-DE" sz="1400" dirty="0" err="1">
                <a:latin typeface="Ink Free" panose="03080402000500000000" pitchFamily="66" charset="0"/>
              </a:rPr>
              <a:t>Significance</a:t>
            </a:r>
            <a:r>
              <a:rPr lang="de-DE" sz="1400" dirty="0">
                <a:latin typeface="Ink Free" panose="03080402000500000000" pitchFamily="66" charset="0"/>
              </a:rPr>
              <a:t> </a:t>
            </a:r>
          </a:p>
          <a:p>
            <a:pPr algn="ctr"/>
            <a:r>
              <a:rPr lang="de-DE" sz="1400" dirty="0" err="1">
                <a:latin typeface="Ink Free" panose="03080402000500000000" pitchFamily="66" charset="0"/>
              </a:rPr>
              <a:t>of</a:t>
            </a:r>
            <a:r>
              <a:rPr lang="de-DE" sz="1400" dirty="0">
                <a:latin typeface="Ink Free" panose="03080402000500000000" pitchFamily="66" charset="0"/>
              </a:rPr>
              <a:t> </a:t>
            </a:r>
            <a:r>
              <a:rPr lang="de-DE" sz="1400" dirty="0" err="1">
                <a:latin typeface="Ink Free" panose="03080402000500000000" pitchFamily="66" charset="0"/>
              </a:rPr>
              <a:t>improvement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100" name="Arc 99">
            <a:extLst>
              <a:ext uri="{FF2B5EF4-FFF2-40B4-BE49-F238E27FC236}">
                <a16:creationId xmlns:a16="http://schemas.microsoft.com/office/drawing/2014/main" id="{7DB8D4F9-D57A-EC64-A2C8-0F9A5782F8A9}"/>
              </a:ext>
            </a:extLst>
          </p:cNvPr>
          <p:cNvSpPr/>
          <p:nvPr/>
        </p:nvSpPr>
        <p:spPr>
          <a:xfrm flipH="1">
            <a:off x="-839600" y="5220297"/>
            <a:ext cx="3054621" cy="1601005"/>
          </a:xfrm>
          <a:custGeom>
            <a:avLst/>
            <a:gdLst>
              <a:gd name="connsiteX0" fmla="*/ 2399593 w 3054621"/>
              <a:gd name="connsiteY0" fmla="*/ 143398 h 1601005"/>
              <a:gd name="connsiteX1" fmla="*/ 2498888 w 3054621"/>
              <a:gd name="connsiteY1" fmla="*/ 1418152 h 1601005"/>
              <a:gd name="connsiteX2" fmla="*/ 1359909 w 3054621"/>
              <a:gd name="connsiteY2" fmla="*/ 1596183 h 1601005"/>
              <a:gd name="connsiteX3" fmla="*/ 60974 w 3054621"/>
              <a:gd name="connsiteY3" fmla="*/ 1024433 h 1601005"/>
              <a:gd name="connsiteX4" fmla="*/ 549753 w 3054621"/>
              <a:gd name="connsiteY4" fmla="*/ 949790 h 1601005"/>
              <a:gd name="connsiteX5" fmla="*/ 994542 w 3054621"/>
              <a:gd name="connsiteY5" fmla="*/ 881864 h 1601005"/>
              <a:gd name="connsiteX6" fmla="*/ 1527311 w 3054621"/>
              <a:gd name="connsiteY6" fmla="*/ 800503 h 1601005"/>
              <a:gd name="connsiteX7" fmla="*/ 1937284 w 3054621"/>
              <a:gd name="connsiteY7" fmla="*/ 491664 h 1601005"/>
              <a:gd name="connsiteX8" fmla="*/ 2399593 w 3054621"/>
              <a:gd name="connsiteY8" fmla="*/ 143398 h 1601005"/>
              <a:gd name="connsiteX0" fmla="*/ 2399593 w 3054621"/>
              <a:gd name="connsiteY0" fmla="*/ 143398 h 1601005"/>
              <a:gd name="connsiteX1" fmla="*/ 2498888 w 3054621"/>
              <a:gd name="connsiteY1" fmla="*/ 1418152 h 1601005"/>
              <a:gd name="connsiteX2" fmla="*/ 1359909 w 3054621"/>
              <a:gd name="connsiteY2" fmla="*/ 1596183 h 1601005"/>
              <a:gd name="connsiteX3" fmla="*/ 60974 w 3054621"/>
              <a:gd name="connsiteY3" fmla="*/ 1024433 h 160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4621" h="1601005" stroke="0" extrusionOk="0">
                <a:moveTo>
                  <a:pt x="2399593" y="143398"/>
                </a:moveTo>
                <a:cubicBezTo>
                  <a:pt x="3182732" y="484167"/>
                  <a:pt x="3360556" y="1047365"/>
                  <a:pt x="2498888" y="1418152"/>
                </a:cubicBezTo>
                <a:cubicBezTo>
                  <a:pt x="2156560" y="1474626"/>
                  <a:pt x="1758971" y="1627837"/>
                  <a:pt x="1359909" y="1596183"/>
                </a:cubicBezTo>
                <a:cubicBezTo>
                  <a:pt x="722776" y="1574973"/>
                  <a:pt x="295372" y="1374159"/>
                  <a:pt x="60974" y="1024433"/>
                </a:cubicBezTo>
                <a:cubicBezTo>
                  <a:pt x="206217" y="992573"/>
                  <a:pt x="386348" y="968859"/>
                  <a:pt x="549753" y="949790"/>
                </a:cubicBezTo>
                <a:cubicBezTo>
                  <a:pt x="713158" y="930721"/>
                  <a:pt x="828790" y="900957"/>
                  <a:pt x="994542" y="881864"/>
                </a:cubicBezTo>
                <a:cubicBezTo>
                  <a:pt x="1160294" y="862771"/>
                  <a:pt x="1295850" y="849428"/>
                  <a:pt x="1527311" y="800503"/>
                </a:cubicBezTo>
                <a:cubicBezTo>
                  <a:pt x="1647737" y="678788"/>
                  <a:pt x="1816717" y="553001"/>
                  <a:pt x="1937284" y="491664"/>
                </a:cubicBezTo>
                <a:cubicBezTo>
                  <a:pt x="2057851" y="430327"/>
                  <a:pt x="2227421" y="266887"/>
                  <a:pt x="2399593" y="143398"/>
                </a:cubicBezTo>
                <a:close/>
              </a:path>
              <a:path w="3054621" h="1601005" fill="none" extrusionOk="0">
                <a:moveTo>
                  <a:pt x="2399593" y="143398"/>
                </a:moveTo>
                <a:cubicBezTo>
                  <a:pt x="3289029" y="372197"/>
                  <a:pt x="3124724" y="1094336"/>
                  <a:pt x="2498888" y="1418152"/>
                </a:cubicBezTo>
                <a:cubicBezTo>
                  <a:pt x="2177788" y="1581345"/>
                  <a:pt x="1825154" y="1606048"/>
                  <a:pt x="1359909" y="1596183"/>
                </a:cubicBezTo>
                <a:cubicBezTo>
                  <a:pt x="697305" y="1492613"/>
                  <a:pt x="312386" y="1373444"/>
                  <a:pt x="60974" y="1024433"/>
                </a:cubicBezTo>
              </a:path>
              <a:path w="3054621" h="1601005" fill="none" stroke="0" extrusionOk="0">
                <a:moveTo>
                  <a:pt x="2399593" y="143398"/>
                </a:moveTo>
                <a:cubicBezTo>
                  <a:pt x="3242261" y="387466"/>
                  <a:pt x="3263518" y="1067834"/>
                  <a:pt x="2498888" y="1418152"/>
                </a:cubicBezTo>
                <a:cubicBezTo>
                  <a:pt x="2153358" y="1557526"/>
                  <a:pt x="1715453" y="1632058"/>
                  <a:pt x="1359909" y="1596183"/>
                </a:cubicBezTo>
                <a:cubicBezTo>
                  <a:pt x="746317" y="1641374"/>
                  <a:pt x="190282" y="1333325"/>
                  <a:pt x="60974" y="1024433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9380522"/>
                      <a:gd name="adj2" fmla="val 1027903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c 100">
            <a:extLst>
              <a:ext uri="{FF2B5EF4-FFF2-40B4-BE49-F238E27FC236}">
                <a16:creationId xmlns:a16="http://schemas.microsoft.com/office/drawing/2014/main" id="{848DEB3D-2C96-27DB-5773-2A69963FF043}"/>
              </a:ext>
            </a:extLst>
          </p:cNvPr>
          <p:cNvSpPr/>
          <p:nvPr/>
        </p:nvSpPr>
        <p:spPr>
          <a:xfrm flipH="1">
            <a:off x="692035" y="5018701"/>
            <a:ext cx="383689" cy="441270"/>
          </a:xfrm>
          <a:custGeom>
            <a:avLst/>
            <a:gdLst>
              <a:gd name="connsiteX0" fmla="*/ 302862 w 383689"/>
              <a:gd name="connsiteY0" fmla="*/ 40696 h 441270"/>
              <a:gd name="connsiteX1" fmla="*/ 383596 w 383689"/>
              <a:gd name="connsiteY1" fmla="*/ 227532 h 441270"/>
              <a:gd name="connsiteX2" fmla="*/ 290556 w 383689"/>
              <a:gd name="connsiteY2" fmla="*/ 409823 h 441270"/>
              <a:gd name="connsiteX3" fmla="*/ 191845 w 383689"/>
              <a:gd name="connsiteY3" fmla="*/ 220635 h 441270"/>
              <a:gd name="connsiteX4" fmla="*/ 302862 w 383689"/>
              <a:gd name="connsiteY4" fmla="*/ 40696 h 441270"/>
              <a:gd name="connsiteX0" fmla="*/ 302862 w 383689"/>
              <a:gd name="connsiteY0" fmla="*/ 40696 h 441270"/>
              <a:gd name="connsiteX1" fmla="*/ 383596 w 383689"/>
              <a:gd name="connsiteY1" fmla="*/ 227532 h 441270"/>
              <a:gd name="connsiteX2" fmla="*/ 290556 w 383689"/>
              <a:gd name="connsiteY2" fmla="*/ 409823 h 44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689" h="441270" stroke="0" extrusionOk="0">
                <a:moveTo>
                  <a:pt x="302862" y="40696"/>
                </a:moveTo>
                <a:cubicBezTo>
                  <a:pt x="342402" y="93832"/>
                  <a:pt x="396230" y="149243"/>
                  <a:pt x="383596" y="227532"/>
                </a:cubicBezTo>
                <a:cubicBezTo>
                  <a:pt x="377186" y="287847"/>
                  <a:pt x="334063" y="380311"/>
                  <a:pt x="290556" y="409823"/>
                </a:cubicBezTo>
                <a:cubicBezTo>
                  <a:pt x="243923" y="321590"/>
                  <a:pt x="235172" y="299284"/>
                  <a:pt x="191845" y="220635"/>
                </a:cubicBezTo>
                <a:cubicBezTo>
                  <a:pt x="223388" y="186977"/>
                  <a:pt x="254688" y="98677"/>
                  <a:pt x="302862" y="40696"/>
                </a:cubicBezTo>
                <a:close/>
              </a:path>
              <a:path w="383689" h="441270" fill="none" extrusionOk="0">
                <a:moveTo>
                  <a:pt x="302862" y="40696"/>
                </a:moveTo>
                <a:cubicBezTo>
                  <a:pt x="338151" y="78150"/>
                  <a:pt x="389959" y="160039"/>
                  <a:pt x="383596" y="227532"/>
                </a:cubicBezTo>
                <a:cubicBezTo>
                  <a:pt x="377229" y="291042"/>
                  <a:pt x="348594" y="371128"/>
                  <a:pt x="290556" y="409823"/>
                </a:cubicBezTo>
              </a:path>
              <a:path w="383689" h="441270" fill="none" stroke="0" extrusionOk="0">
                <a:moveTo>
                  <a:pt x="302862" y="40696"/>
                </a:moveTo>
                <a:cubicBezTo>
                  <a:pt x="353988" y="75490"/>
                  <a:pt x="394099" y="168374"/>
                  <a:pt x="383596" y="227532"/>
                </a:cubicBezTo>
                <a:cubicBezTo>
                  <a:pt x="379458" y="299807"/>
                  <a:pt x="347632" y="372777"/>
                  <a:pt x="290556" y="409823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8100399"/>
                      <a:gd name="adj2" fmla="val 374677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26B33F73-AE70-488A-8683-E0EF087F8BC9}"/>
              </a:ext>
            </a:extLst>
          </p:cNvPr>
          <p:cNvSpPr/>
          <p:nvPr/>
        </p:nvSpPr>
        <p:spPr>
          <a:xfrm rot="16351054">
            <a:off x="3992956" y="5263164"/>
            <a:ext cx="749666" cy="2200258"/>
          </a:xfrm>
          <a:custGeom>
            <a:avLst/>
            <a:gdLst>
              <a:gd name="connsiteX0" fmla="*/ 702667 w 749666"/>
              <a:gd name="connsiteY0" fmla="*/ 566761 h 2200258"/>
              <a:gd name="connsiteX1" fmla="*/ 749590 w 749666"/>
              <a:gd name="connsiteY1" fmla="*/ 1077958 h 2200258"/>
              <a:gd name="connsiteX2" fmla="*/ 719096 w 749666"/>
              <a:gd name="connsiteY2" fmla="*/ 1535287 h 2200258"/>
              <a:gd name="connsiteX3" fmla="*/ 374833 w 749666"/>
              <a:gd name="connsiteY3" fmla="*/ 1100129 h 2200258"/>
              <a:gd name="connsiteX4" fmla="*/ 702667 w 749666"/>
              <a:gd name="connsiteY4" fmla="*/ 566761 h 2200258"/>
              <a:gd name="connsiteX0" fmla="*/ 702667 w 749666"/>
              <a:gd name="connsiteY0" fmla="*/ 566761 h 2200258"/>
              <a:gd name="connsiteX1" fmla="*/ 749590 w 749666"/>
              <a:gd name="connsiteY1" fmla="*/ 1077958 h 2200258"/>
              <a:gd name="connsiteX2" fmla="*/ 719096 w 749666"/>
              <a:gd name="connsiteY2" fmla="*/ 1535287 h 220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9666" h="2200258" stroke="0" extrusionOk="0">
                <a:moveTo>
                  <a:pt x="702667" y="566761"/>
                </a:moveTo>
                <a:cubicBezTo>
                  <a:pt x="699303" y="749860"/>
                  <a:pt x="788290" y="882402"/>
                  <a:pt x="749590" y="1077958"/>
                </a:cubicBezTo>
                <a:cubicBezTo>
                  <a:pt x="741295" y="1203527"/>
                  <a:pt x="717172" y="1407875"/>
                  <a:pt x="719096" y="1535287"/>
                </a:cubicBezTo>
                <a:cubicBezTo>
                  <a:pt x="550788" y="1366189"/>
                  <a:pt x="527711" y="1287810"/>
                  <a:pt x="374833" y="1100129"/>
                </a:cubicBezTo>
                <a:cubicBezTo>
                  <a:pt x="458977" y="904445"/>
                  <a:pt x="566662" y="767148"/>
                  <a:pt x="702667" y="566761"/>
                </a:cubicBezTo>
                <a:close/>
              </a:path>
              <a:path w="749666" h="2200258" fill="none" extrusionOk="0">
                <a:moveTo>
                  <a:pt x="702667" y="566761"/>
                </a:moveTo>
                <a:cubicBezTo>
                  <a:pt x="698198" y="712815"/>
                  <a:pt x="757816" y="912814"/>
                  <a:pt x="749590" y="1077958"/>
                </a:cubicBezTo>
                <a:cubicBezTo>
                  <a:pt x="740550" y="1208161"/>
                  <a:pt x="771383" y="1389745"/>
                  <a:pt x="719096" y="1535287"/>
                </a:cubicBezTo>
              </a:path>
              <a:path w="749666" h="2200258" fill="none" stroke="0" extrusionOk="0">
                <a:moveTo>
                  <a:pt x="702667" y="566761"/>
                </a:moveTo>
                <a:cubicBezTo>
                  <a:pt x="726608" y="688866"/>
                  <a:pt x="764667" y="927197"/>
                  <a:pt x="749590" y="1077958"/>
                </a:cubicBezTo>
                <a:cubicBezTo>
                  <a:pt x="738364" y="1219014"/>
                  <a:pt x="750945" y="1405835"/>
                  <a:pt x="719096" y="1535287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8094614"/>
                      <a:gd name="adj2" fmla="val 309910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Arc 102">
            <a:extLst>
              <a:ext uri="{FF2B5EF4-FFF2-40B4-BE49-F238E27FC236}">
                <a16:creationId xmlns:a16="http://schemas.microsoft.com/office/drawing/2014/main" id="{0FACC2DE-FF4E-ED06-DB0D-2ED424A9F506}"/>
              </a:ext>
            </a:extLst>
          </p:cNvPr>
          <p:cNvSpPr/>
          <p:nvPr/>
        </p:nvSpPr>
        <p:spPr>
          <a:xfrm>
            <a:off x="2097666" y="4071233"/>
            <a:ext cx="741319" cy="1530216"/>
          </a:xfrm>
          <a:custGeom>
            <a:avLst/>
            <a:gdLst>
              <a:gd name="connsiteX0" fmla="*/ 661767 w 741319"/>
              <a:gd name="connsiteY0" fmla="*/ 291492 h 1530216"/>
              <a:gd name="connsiteX1" fmla="*/ 740228 w 741319"/>
              <a:gd name="connsiteY1" fmla="*/ 706441 h 1530216"/>
              <a:gd name="connsiteX2" fmla="*/ 713366 w 741319"/>
              <a:gd name="connsiteY2" fmla="*/ 1056597 h 1530216"/>
              <a:gd name="connsiteX3" fmla="*/ 370660 w 741319"/>
              <a:gd name="connsiteY3" fmla="*/ 765108 h 1530216"/>
              <a:gd name="connsiteX4" fmla="*/ 661767 w 741319"/>
              <a:gd name="connsiteY4" fmla="*/ 291492 h 1530216"/>
              <a:gd name="connsiteX0" fmla="*/ 661767 w 741319"/>
              <a:gd name="connsiteY0" fmla="*/ 291492 h 1530216"/>
              <a:gd name="connsiteX1" fmla="*/ 740228 w 741319"/>
              <a:gd name="connsiteY1" fmla="*/ 706441 h 1530216"/>
              <a:gd name="connsiteX2" fmla="*/ 713366 w 741319"/>
              <a:gd name="connsiteY2" fmla="*/ 1056597 h 153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1319" h="1530216" stroke="0" extrusionOk="0">
                <a:moveTo>
                  <a:pt x="661767" y="291492"/>
                </a:moveTo>
                <a:cubicBezTo>
                  <a:pt x="699310" y="417082"/>
                  <a:pt x="763095" y="543353"/>
                  <a:pt x="740228" y="706441"/>
                </a:cubicBezTo>
                <a:cubicBezTo>
                  <a:pt x="736870" y="799642"/>
                  <a:pt x="722364" y="955418"/>
                  <a:pt x="713366" y="1056597"/>
                </a:cubicBezTo>
                <a:cubicBezTo>
                  <a:pt x="615228" y="962127"/>
                  <a:pt x="454305" y="811672"/>
                  <a:pt x="370660" y="765108"/>
                </a:cubicBezTo>
                <a:cubicBezTo>
                  <a:pt x="456257" y="608065"/>
                  <a:pt x="599677" y="429283"/>
                  <a:pt x="661767" y="291492"/>
                </a:cubicBezTo>
                <a:close/>
              </a:path>
              <a:path w="741319" h="1530216" fill="none" extrusionOk="0">
                <a:moveTo>
                  <a:pt x="661767" y="291492"/>
                </a:moveTo>
                <a:cubicBezTo>
                  <a:pt x="678965" y="401876"/>
                  <a:pt x="754502" y="584442"/>
                  <a:pt x="740228" y="706441"/>
                </a:cubicBezTo>
                <a:cubicBezTo>
                  <a:pt x="738379" y="809156"/>
                  <a:pt x="751653" y="945185"/>
                  <a:pt x="713366" y="1056597"/>
                </a:cubicBezTo>
              </a:path>
              <a:path w="741319" h="1530216" fill="none" stroke="0" extrusionOk="0">
                <a:moveTo>
                  <a:pt x="661767" y="291492"/>
                </a:moveTo>
                <a:cubicBezTo>
                  <a:pt x="704523" y="393822"/>
                  <a:pt x="746387" y="575600"/>
                  <a:pt x="740228" y="706441"/>
                </a:cubicBezTo>
                <a:cubicBezTo>
                  <a:pt x="731213" y="808352"/>
                  <a:pt x="744671" y="958621"/>
                  <a:pt x="713366" y="1056597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8094614"/>
                      <a:gd name="adj2" fmla="val 242296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C8AA5EC8-F571-9F59-0238-96AB1BA1BFD6}"/>
              </a:ext>
            </a:extLst>
          </p:cNvPr>
          <p:cNvSpPr/>
          <p:nvPr/>
        </p:nvSpPr>
        <p:spPr>
          <a:xfrm flipH="1">
            <a:off x="-156464" y="5468109"/>
            <a:ext cx="2254130" cy="1121731"/>
          </a:xfrm>
          <a:custGeom>
            <a:avLst/>
            <a:gdLst>
              <a:gd name="connsiteX0" fmla="*/ 1748287 w 2254130"/>
              <a:gd name="connsiteY0" fmla="*/ 92889 h 1121731"/>
              <a:gd name="connsiteX1" fmla="*/ 1821784 w 2254130"/>
              <a:gd name="connsiteY1" fmla="*/ 1002512 h 1121731"/>
              <a:gd name="connsiteX2" fmla="*/ 1009707 w 2254130"/>
              <a:gd name="connsiteY2" fmla="*/ 1118683 h 1121731"/>
              <a:gd name="connsiteX3" fmla="*/ 49594 w 2254130"/>
              <a:gd name="connsiteY3" fmla="*/ 725411 h 1121731"/>
              <a:gd name="connsiteX4" fmla="*/ 588330 w 2254130"/>
              <a:gd name="connsiteY4" fmla="*/ 643139 h 1121731"/>
              <a:gd name="connsiteX5" fmla="*/ 1127065 w 2254130"/>
              <a:gd name="connsiteY5" fmla="*/ 560866 h 1121731"/>
              <a:gd name="connsiteX6" fmla="*/ 1443888 w 2254130"/>
              <a:gd name="connsiteY6" fmla="*/ 322198 h 1121731"/>
              <a:gd name="connsiteX7" fmla="*/ 1748287 w 2254130"/>
              <a:gd name="connsiteY7" fmla="*/ 92889 h 1121731"/>
              <a:gd name="connsiteX0" fmla="*/ 1748287 w 2254130"/>
              <a:gd name="connsiteY0" fmla="*/ 92889 h 1121731"/>
              <a:gd name="connsiteX1" fmla="*/ 1821784 w 2254130"/>
              <a:gd name="connsiteY1" fmla="*/ 1002512 h 1121731"/>
              <a:gd name="connsiteX2" fmla="*/ 1009707 w 2254130"/>
              <a:gd name="connsiteY2" fmla="*/ 1118683 h 1121731"/>
              <a:gd name="connsiteX3" fmla="*/ 49594 w 2254130"/>
              <a:gd name="connsiteY3" fmla="*/ 725411 h 112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130" h="1121731" stroke="0" extrusionOk="0">
                <a:moveTo>
                  <a:pt x="1748287" y="92889"/>
                </a:moveTo>
                <a:cubicBezTo>
                  <a:pt x="2355004" y="332617"/>
                  <a:pt x="2463135" y="751856"/>
                  <a:pt x="1821784" y="1002512"/>
                </a:cubicBezTo>
                <a:cubicBezTo>
                  <a:pt x="1575568" y="1038253"/>
                  <a:pt x="1279103" y="1149425"/>
                  <a:pt x="1009707" y="1118683"/>
                </a:cubicBezTo>
                <a:cubicBezTo>
                  <a:pt x="508852" y="1126420"/>
                  <a:pt x="225053" y="967580"/>
                  <a:pt x="49594" y="725411"/>
                </a:cubicBezTo>
                <a:cubicBezTo>
                  <a:pt x="317606" y="708915"/>
                  <a:pt x="317689" y="663799"/>
                  <a:pt x="588330" y="643139"/>
                </a:cubicBezTo>
                <a:cubicBezTo>
                  <a:pt x="858971" y="622478"/>
                  <a:pt x="1013310" y="580859"/>
                  <a:pt x="1127065" y="560866"/>
                </a:cubicBezTo>
                <a:cubicBezTo>
                  <a:pt x="1210904" y="489325"/>
                  <a:pt x="1378426" y="382390"/>
                  <a:pt x="1443888" y="322198"/>
                </a:cubicBezTo>
                <a:cubicBezTo>
                  <a:pt x="1509350" y="262006"/>
                  <a:pt x="1627133" y="180599"/>
                  <a:pt x="1748287" y="92889"/>
                </a:cubicBezTo>
                <a:close/>
              </a:path>
              <a:path w="2254130" h="1121731" fill="none" extrusionOk="0">
                <a:moveTo>
                  <a:pt x="1748287" y="92889"/>
                </a:moveTo>
                <a:cubicBezTo>
                  <a:pt x="2420944" y="275480"/>
                  <a:pt x="2436634" y="747945"/>
                  <a:pt x="1821784" y="1002512"/>
                </a:cubicBezTo>
                <a:cubicBezTo>
                  <a:pt x="1553846" y="1083730"/>
                  <a:pt x="1290560" y="1145958"/>
                  <a:pt x="1009707" y="1118683"/>
                </a:cubicBezTo>
                <a:cubicBezTo>
                  <a:pt x="556030" y="1080456"/>
                  <a:pt x="226850" y="975335"/>
                  <a:pt x="49594" y="725411"/>
                </a:cubicBezTo>
              </a:path>
              <a:path w="2254130" h="1121731" fill="none" stroke="0" extrusionOk="0">
                <a:moveTo>
                  <a:pt x="1748287" y="92889"/>
                </a:moveTo>
                <a:cubicBezTo>
                  <a:pt x="2453467" y="396609"/>
                  <a:pt x="2411485" y="722613"/>
                  <a:pt x="1821784" y="1002512"/>
                </a:cubicBezTo>
                <a:cubicBezTo>
                  <a:pt x="1613417" y="1091307"/>
                  <a:pt x="1293460" y="1160323"/>
                  <a:pt x="1009707" y="1118683"/>
                </a:cubicBezTo>
                <a:cubicBezTo>
                  <a:pt x="587833" y="1103738"/>
                  <a:pt x="188062" y="908151"/>
                  <a:pt x="49594" y="725411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9380522"/>
                      <a:gd name="adj2" fmla="val 1027903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c 104">
            <a:extLst>
              <a:ext uri="{FF2B5EF4-FFF2-40B4-BE49-F238E27FC236}">
                <a16:creationId xmlns:a16="http://schemas.microsoft.com/office/drawing/2014/main" id="{BC650D25-7D4D-627C-AABA-37D834F6428E}"/>
              </a:ext>
            </a:extLst>
          </p:cNvPr>
          <p:cNvSpPr/>
          <p:nvPr/>
        </p:nvSpPr>
        <p:spPr>
          <a:xfrm flipH="1">
            <a:off x="621714" y="5967431"/>
            <a:ext cx="1357997" cy="330958"/>
          </a:xfrm>
          <a:custGeom>
            <a:avLst/>
            <a:gdLst>
              <a:gd name="connsiteX0" fmla="*/ 888001 w 1357997"/>
              <a:gd name="connsiteY0" fmla="*/ 8034 h 330958"/>
              <a:gd name="connsiteX1" fmla="*/ 922053 w 1357997"/>
              <a:gd name="connsiteY1" fmla="*/ 319993 h 330958"/>
              <a:gd name="connsiteX2" fmla="*/ 644230 w 1357997"/>
              <a:gd name="connsiteY2" fmla="*/ 330741 h 330958"/>
              <a:gd name="connsiteX3" fmla="*/ 103629 w 1357997"/>
              <a:gd name="connsiteY3" fmla="*/ 253346 h 330958"/>
              <a:gd name="connsiteX4" fmla="*/ 678999 w 1357997"/>
              <a:gd name="connsiteY4" fmla="*/ 165479 h 330958"/>
              <a:gd name="connsiteX5" fmla="*/ 888001 w 1357997"/>
              <a:gd name="connsiteY5" fmla="*/ 8034 h 330958"/>
              <a:gd name="connsiteX0" fmla="*/ 888001 w 1357997"/>
              <a:gd name="connsiteY0" fmla="*/ 8034 h 330958"/>
              <a:gd name="connsiteX1" fmla="*/ 922053 w 1357997"/>
              <a:gd name="connsiteY1" fmla="*/ 319993 h 330958"/>
              <a:gd name="connsiteX2" fmla="*/ 644230 w 1357997"/>
              <a:gd name="connsiteY2" fmla="*/ 330741 h 330958"/>
              <a:gd name="connsiteX3" fmla="*/ 103629 w 1357997"/>
              <a:gd name="connsiteY3" fmla="*/ 253346 h 330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7997" h="330958" stroke="0" extrusionOk="0">
                <a:moveTo>
                  <a:pt x="888001" y="8034"/>
                </a:moveTo>
                <a:cubicBezTo>
                  <a:pt x="1457619" y="87941"/>
                  <a:pt x="1545583" y="253571"/>
                  <a:pt x="922053" y="319993"/>
                </a:cubicBezTo>
                <a:cubicBezTo>
                  <a:pt x="831129" y="320162"/>
                  <a:pt x="730379" y="338155"/>
                  <a:pt x="644230" y="330741"/>
                </a:cubicBezTo>
                <a:cubicBezTo>
                  <a:pt x="414598" y="333091"/>
                  <a:pt x="230918" y="305215"/>
                  <a:pt x="103629" y="253346"/>
                </a:cubicBezTo>
                <a:cubicBezTo>
                  <a:pt x="280883" y="243597"/>
                  <a:pt x="420237" y="211861"/>
                  <a:pt x="678999" y="165479"/>
                </a:cubicBezTo>
                <a:cubicBezTo>
                  <a:pt x="737170" y="111254"/>
                  <a:pt x="823307" y="57580"/>
                  <a:pt x="888001" y="8034"/>
                </a:cubicBezTo>
                <a:close/>
              </a:path>
              <a:path w="1357997" h="330958" fill="none" extrusionOk="0">
                <a:moveTo>
                  <a:pt x="888001" y="8034"/>
                </a:moveTo>
                <a:cubicBezTo>
                  <a:pt x="1493297" y="71340"/>
                  <a:pt x="1528747" y="266797"/>
                  <a:pt x="922053" y="319993"/>
                </a:cubicBezTo>
                <a:cubicBezTo>
                  <a:pt x="834080" y="325282"/>
                  <a:pt x="755007" y="316764"/>
                  <a:pt x="644230" y="330741"/>
                </a:cubicBezTo>
                <a:cubicBezTo>
                  <a:pt x="425879" y="321897"/>
                  <a:pt x="191549" y="292448"/>
                  <a:pt x="103629" y="253346"/>
                </a:cubicBezTo>
              </a:path>
              <a:path w="1357997" h="330958" fill="none" stroke="0" extrusionOk="0">
                <a:moveTo>
                  <a:pt x="888001" y="8034"/>
                </a:moveTo>
                <a:cubicBezTo>
                  <a:pt x="1481120" y="34982"/>
                  <a:pt x="1539911" y="291796"/>
                  <a:pt x="922053" y="319993"/>
                </a:cubicBezTo>
                <a:cubicBezTo>
                  <a:pt x="828450" y="326680"/>
                  <a:pt x="744585" y="340294"/>
                  <a:pt x="644230" y="330741"/>
                </a:cubicBezTo>
                <a:cubicBezTo>
                  <a:pt x="416708" y="311213"/>
                  <a:pt x="252186" y="297857"/>
                  <a:pt x="103629" y="253346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9380522"/>
                      <a:gd name="adj2" fmla="val 1027903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c 105">
            <a:extLst>
              <a:ext uri="{FF2B5EF4-FFF2-40B4-BE49-F238E27FC236}">
                <a16:creationId xmlns:a16="http://schemas.microsoft.com/office/drawing/2014/main" id="{A4425EA4-C04A-A7DB-B9F8-84E2F6E7DE45}"/>
              </a:ext>
            </a:extLst>
          </p:cNvPr>
          <p:cNvSpPr/>
          <p:nvPr/>
        </p:nvSpPr>
        <p:spPr>
          <a:xfrm flipH="1">
            <a:off x="32505" y="4693237"/>
            <a:ext cx="383689" cy="441270"/>
          </a:xfrm>
          <a:custGeom>
            <a:avLst/>
            <a:gdLst>
              <a:gd name="connsiteX0" fmla="*/ 302862 w 383689"/>
              <a:gd name="connsiteY0" fmla="*/ 40696 h 441270"/>
              <a:gd name="connsiteX1" fmla="*/ 383596 w 383689"/>
              <a:gd name="connsiteY1" fmla="*/ 227532 h 441270"/>
              <a:gd name="connsiteX2" fmla="*/ 290556 w 383689"/>
              <a:gd name="connsiteY2" fmla="*/ 409823 h 441270"/>
              <a:gd name="connsiteX3" fmla="*/ 191845 w 383689"/>
              <a:gd name="connsiteY3" fmla="*/ 220635 h 441270"/>
              <a:gd name="connsiteX4" fmla="*/ 302862 w 383689"/>
              <a:gd name="connsiteY4" fmla="*/ 40696 h 441270"/>
              <a:gd name="connsiteX0" fmla="*/ 302862 w 383689"/>
              <a:gd name="connsiteY0" fmla="*/ 40696 h 441270"/>
              <a:gd name="connsiteX1" fmla="*/ 383596 w 383689"/>
              <a:gd name="connsiteY1" fmla="*/ 227532 h 441270"/>
              <a:gd name="connsiteX2" fmla="*/ 290556 w 383689"/>
              <a:gd name="connsiteY2" fmla="*/ 409823 h 44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689" h="441270" stroke="0" extrusionOk="0">
                <a:moveTo>
                  <a:pt x="302862" y="40696"/>
                </a:moveTo>
                <a:cubicBezTo>
                  <a:pt x="342402" y="93832"/>
                  <a:pt x="396230" y="149243"/>
                  <a:pt x="383596" y="227532"/>
                </a:cubicBezTo>
                <a:cubicBezTo>
                  <a:pt x="377186" y="287847"/>
                  <a:pt x="334063" y="380311"/>
                  <a:pt x="290556" y="409823"/>
                </a:cubicBezTo>
                <a:cubicBezTo>
                  <a:pt x="243923" y="321590"/>
                  <a:pt x="235172" y="299284"/>
                  <a:pt x="191845" y="220635"/>
                </a:cubicBezTo>
                <a:cubicBezTo>
                  <a:pt x="223388" y="186977"/>
                  <a:pt x="254688" y="98677"/>
                  <a:pt x="302862" y="40696"/>
                </a:cubicBezTo>
                <a:close/>
              </a:path>
              <a:path w="383689" h="441270" fill="none" extrusionOk="0">
                <a:moveTo>
                  <a:pt x="302862" y="40696"/>
                </a:moveTo>
                <a:cubicBezTo>
                  <a:pt x="338151" y="78150"/>
                  <a:pt x="389959" y="160039"/>
                  <a:pt x="383596" y="227532"/>
                </a:cubicBezTo>
                <a:cubicBezTo>
                  <a:pt x="377229" y="291042"/>
                  <a:pt x="348594" y="371128"/>
                  <a:pt x="290556" y="409823"/>
                </a:cubicBezTo>
              </a:path>
              <a:path w="383689" h="441270" fill="none" stroke="0" extrusionOk="0">
                <a:moveTo>
                  <a:pt x="302862" y="40696"/>
                </a:moveTo>
                <a:cubicBezTo>
                  <a:pt x="353988" y="75490"/>
                  <a:pt x="394099" y="168374"/>
                  <a:pt x="383596" y="227532"/>
                </a:cubicBezTo>
                <a:cubicBezTo>
                  <a:pt x="379458" y="299807"/>
                  <a:pt x="347632" y="372777"/>
                  <a:pt x="290556" y="409823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8100399"/>
                      <a:gd name="adj2" fmla="val 374677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B1EF4B8A-1C0D-F035-57FF-B8E42D252218}"/>
              </a:ext>
            </a:extLst>
          </p:cNvPr>
          <p:cNvSpPr/>
          <p:nvPr/>
        </p:nvSpPr>
        <p:spPr>
          <a:xfrm>
            <a:off x="-784926" y="6879393"/>
            <a:ext cx="299032" cy="307778"/>
          </a:xfrm>
          <a:custGeom>
            <a:avLst/>
            <a:gdLst>
              <a:gd name="connsiteX0" fmla="*/ 149516 w 299032"/>
              <a:gd name="connsiteY0" fmla="*/ 0 h 307778"/>
              <a:gd name="connsiteX1" fmla="*/ 296475 w 299032"/>
              <a:gd name="connsiteY1" fmla="*/ 125552 h 307778"/>
              <a:gd name="connsiteX2" fmla="*/ 206502 w 299032"/>
              <a:gd name="connsiteY2" fmla="*/ 296162 h 307778"/>
              <a:gd name="connsiteX3" fmla="*/ 22713 w 299032"/>
              <a:gd name="connsiteY3" fmla="*/ 235427 h 307778"/>
              <a:gd name="connsiteX4" fmla="*/ 44753 w 299032"/>
              <a:gd name="connsiteY4" fmla="*/ 44093 h 307778"/>
              <a:gd name="connsiteX5" fmla="*/ 149516 w 299032"/>
              <a:gd name="connsiteY5" fmla="*/ 153889 h 307778"/>
              <a:gd name="connsiteX6" fmla="*/ 149516 w 299032"/>
              <a:gd name="connsiteY6" fmla="*/ 0 h 307778"/>
              <a:gd name="connsiteX0" fmla="*/ 149516 w 299032"/>
              <a:gd name="connsiteY0" fmla="*/ 0 h 307778"/>
              <a:gd name="connsiteX1" fmla="*/ 296475 w 299032"/>
              <a:gd name="connsiteY1" fmla="*/ 125552 h 307778"/>
              <a:gd name="connsiteX2" fmla="*/ 206502 w 299032"/>
              <a:gd name="connsiteY2" fmla="*/ 296162 h 307778"/>
              <a:gd name="connsiteX3" fmla="*/ 22713 w 299032"/>
              <a:gd name="connsiteY3" fmla="*/ 235427 h 307778"/>
              <a:gd name="connsiteX4" fmla="*/ 44753 w 299032"/>
              <a:gd name="connsiteY4" fmla="*/ 44093 h 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32" h="307778" stroke="0" extrusionOk="0">
                <a:moveTo>
                  <a:pt x="149516" y="0"/>
                </a:moveTo>
                <a:cubicBezTo>
                  <a:pt x="224990" y="-7317"/>
                  <a:pt x="278505" y="54286"/>
                  <a:pt x="296475" y="125552"/>
                </a:cubicBezTo>
                <a:cubicBezTo>
                  <a:pt x="304320" y="194767"/>
                  <a:pt x="285527" y="269002"/>
                  <a:pt x="206502" y="296162"/>
                </a:cubicBezTo>
                <a:cubicBezTo>
                  <a:pt x="134936" y="334576"/>
                  <a:pt x="53838" y="310573"/>
                  <a:pt x="22713" y="235427"/>
                </a:cubicBezTo>
                <a:cubicBezTo>
                  <a:pt x="-6077" y="171152"/>
                  <a:pt x="-2095" y="100314"/>
                  <a:pt x="44753" y="44093"/>
                </a:cubicBezTo>
                <a:cubicBezTo>
                  <a:pt x="90468" y="81533"/>
                  <a:pt x="97601" y="104402"/>
                  <a:pt x="149516" y="153889"/>
                </a:cubicBezTo>
                <a:cubicBezTo>
                  <a:pt x="149502" y="122623"/>
                  <a:pt x="148158" y="39187"/>
                  <a:pt x="149516" y="0"/>
                </a:cubicBezTo>
                <a:close/>
              </a:path>
              <a:path w="299032" h="307778" fill="none" extrusionOk="0">
                <a:moveTo>
                  <a:pt x="149516" y="0"/>
                </a:moveTo>
                <a:cubicBezTo>
                  <a:pt x="225584" y="-14701"/>
                  <a:pt x="290671" y="36675"/>
                  <a:pt x="296475" y="125552"/>
                </a:cubicBezTo>
                <a:cubicBezTo>
                  <a:pt x="307251" y="204129"/>
                  <a:pt x="271472" y="263080"/>
                  <a:pt x="206502" y="296162"/>
                </a:cubicBezTo>
                <a:cubicBezTo>
                  <a:pt x="134426" y="329200"/>
                  <a:pt x="52266" y="307804"/>
                  <a:pt x="22713" y="235427"/>
                </a:cubicBezTo>
                <a:cubicBezTo>
                  <a:pt x="-6705" y="174900"/>
                  <a:pt x="8263" y="92580"/>
                  <a:pt x="44753" y="44093"/>
                </a:cubicBezTo>
              </a:path>
              <a:path w="299032" h="307778" fill="none" stroke="0" extrusionOk="0">
                <a:moveTo>
                  <a:pt x="149516" y="0"/>
                </a:moveTo>
                <a:cubicBezTo>
                  <a:pt x="207495" y="2214"/>
                  <a:pt x="275189" y="42309"/>
                  <a:pt x="296475" y="125552"/>
                </a:cubicBezTo>
                <a:cubicBezTo>
                  <a:pt x="313602" y="189850"/>
                  <a:pt x="277152" y="256906"/>
                  <a:pt x="206502" y="296162"/>
                </a:cubicBezTo>
                <a:cubicBezTo>
                  <a:pt x="131173" y="327948"/>
                  <a:pt x="69953" y="298146"/>
                  <a:pt x="22713" y="235427"/>
                </a:cubicBezTo>
                <a:cubicBezTo>
                  <a:pt x="-6020" y="182829"/>
                  <a:pt x="-19226" y="87005"/>
                  <a:pt x="44753" y="44093"/>
                </a:cubicBezTo>
              </a:path>
            </a:pathLst>
          </a:custGeom>
          <a:ln w="38100" cmpd="sng">
            <a:solidFill>
              <a:schemeClr val="tx1"/>
            </a:solidFill>
            <a:headEnd type="none"/>
            <a:tailEnd type="triangle"/>
            <a:extLst>
              <a:ext uri="{C807C97D-BFC1-408E-A445-0C87EB9F89A2}">
                <ask:lineSketchStyleProps xmlns:ask="http://schemas.microsoft.com/office/drawing/2018/sketchyshapes" sd="395754663">
                  <a:prstGeom prst="arc">
                    <a:avLst>
                      <a:gd name="adj1" fmla="val 16200000"/>
                      <a:gd name="adj2" fmla="val 1358062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c 107">
            <a:extLst>
              <a:ext uri="{FF2B5EF4-FFF2-40B4-BE49-F238E27FC236}">
                <a16:creationId xmlns:a16="http://schemas.microsoft.com/office/drawing/2014/main" id="{42C7DB71-D18B-C607-BD86-D82DEC8BB27D}"/>
              </a:ext>
            </a:extLst>
          </p:cNvPr>
          <p:cNvSpPr/>
          <p:nvPr/>
        </p:nvSpPr>
        <p:spPr>
          <a:xfrm rot="16351054">
            <a:off x="3843167" y="5446682"/>
            <a:ext cx="481637" cy="862877"/>
          </a:xfrm>
          <a:custGeom>
            <a:avLst/>
            <a:gdLst>
              <a:gd name="connsiteX0" fmla="*/ 419096 w 481637"/>
              <a:gd name="connsiteY0" fmla="*/ 141391 h 862877"/>
              <a:gd name="connsiteX1" fmla="*/ 481494 w 481637"/>
              <a:gd name="connsiteY1" fmla="*/ 446321 h 862877"/>
              <a:gd name="connsiteX2" fmla="*/ 393122 w 481637"/>
              <a:gd name="connsiteY2" fmla="*/ 765636 h 862877"/>
              <a:gd name="connsiteX3" fmla="*/ 240819 w 481637"/>
              <a:gd name="connsiteY3" fmla="*/ 431439 h 862877"/>
              <a:gd name="connsiteX4" fmla="*/ 419096 w 481637"/>
              <a:gd name="connsiteY4" fmla="*/ 141391 h 862877"/>
              <a:gd name="connsiteX0" fmla="*/ 419096 w 481637"/>
              <a:gd name="connsiteY0" fmla="*/ 141391 h 862877"/>
              <a:gd name="connsiteX1" fmla="*/ 481494 w 481637"/>
              <a:gd name="connsiteY1" fmla="*/ 446321 h 862877"/>
              <a:gd name="connsiteX2" fmla="*/ 393122 w 481637"/>
              <a:gd name="connsiteY2" fmla="*/ 765636 h 86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37" h="862877" stroke="0" extrusionOk="0">
                <a:moveTo>
                  <a:pt x="419096" y="141391"/>
                </a:moveTo>
                <a:cubicBezTo>
                  <a:pt x="458081" y="227155"/>
                  <a:pt x="503611" y="325758"/>
                  <a:pt x="481494" y="446321"/>
                </a:cubicBezTo>
                <a:cubicBezTo>
                  <a:pt x="477774" y="566145"/>
                  <a:pt x="436308" y="694726"/>
                  <a:pt x="393122" y="765636"/>
                </a:cubicBezTo>
                <a:cubicBezTo>
                  <a:pt x="326497" y="639403"/>
                  <a:pt x="284961" y="560011"/>
                  <a:pt x="240819" y="431439"/>
                </a:cubicBezTo>
                <a:cubicBezTo>
                  <a:pt x="311010" y="321392"/>
                  <a:pt x="357238" y="261677"/>
                  <a:pt x="419096" y="141391"/>
                </a:cubicBezTo>
                <a:close/>
              </a:path>
              <a:path w="481637" h="862877" fill="none" extrusionOk="0">
                <a:moveTo>
                  <a:pt x="419096" y="141391"/>
                </a:moveTo>
                <a:cubicBezTo>
                  <a:pt x="445769" y="219772"/>
                  <a:pt x="492870" y="347562"/>
                  <a:pt x="481494" y="446321"/>
                </a:cubicBezTo>
                <a:cubicBezTo>
                  <a:pt x="472848" y="553994"/>
                  <a:pt x="468396" y="686132"/>
                  <a:pt x="393122" y="765636"/>
                </a:cubicBezTo>
              </a:path>
              <a:path w="481637" h="862877" fill="none" stroke="0" extrusionOk="0">
                <a:moveTo>
                  <a:pt x="419096" y="141391"/>
                </a:moveTo>
                <a:cubicBezTo>
                  <a:pt x="459654" y="214696"/>
                  <a:pt x="492616" y="349547"/>
                  <a:pt x="481494" y="446321"/>
                </a:cubicBezTo>
                <a:cubicBezTo>
                  <a:pt x="468768" y="557144"/>
                  <a:pt x="456184" y="699922"/>
                  <a:pt x="393122" y="765636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8094614"/>
                      <a:gd name="adj2" fmla="val 392999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c 108">
            <a:extLst>
              <a:ext uri="{FF2B5EF4-FFF2-40B4-BE49-F238E27FC236}">
                <a16:creationId xmlns:a16="http://schemas.microsoft.com/office/drawing/2014/main" id="{B2AA13B0-14CA-5874-AA6F-10EBCBEC0EE5}"/>
              </a:ext>
            </a:extLst>
          </p:cNvPr>
          <p:cNvSpPr/>
          <p:nvPr/>
        </p:nvSpPr>
        <p:spPr>
          <a:xfrm rot="16351054">
            <a:off x="3562158" y="5108720"/>
            <a:ext cx="314987" cy="310706"/>
          </a:xfrm>
          <a:custGeom>
            <a:avLst/>
            <a:gdLst>
              <a:gd name="connsiteX0" fmla="*/ 239146 w 314987"/>
              <a:gd name="connsiteY0" fmla="*/ 22509 h 310706"/>
              <a:gd name="connsiteX1" fmla="*/ 314679 w 314987"/>
              <a:gd name="connsiteY1" fmla="*/ 165072 h 310706"/>
              <a:gd name="connsiteX2" fmla="*/ 222068 w 314987"/>
              <a:gd name="connsiteY2" fmla="*/ 297047 h 310706"/>
              <a:gd name="connsiteX3" fmla="*/ 157494 w 314987"/>
              <a:gd name="connsiteY3" fmla="*/ 155353 h 310706"/>
              <a:gd name="connsiteX4" fmla="*/ 239146 w 314987"/>
              <a:gd name="connsiteY4" fmla="*/ 22509 h 310706"/>
              <a:gd name="connsiteX0" fmla="*/ 239146 w 314987"/>
              <a:gd name="connsiteY0" fmla="*/ 22509 h 310706"/>
              <a:gd name="connsiteX1" fmla="*/ 314679 w 314987"/>
              <a:gd name="connsiteY1" fmla="*/ 165072 h 310706"/>
              <a:gd name="connsiteX2" fmla="*/ 222068 w 314987"/>
              <a:gd name="connsiteY2" fmla="*/ 297047 h 31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987" h="310706" stroke="0" extrusionOk="0">
                <a:moveTo>
                  <a:pt x="239146" y="22509"/>
                </a:moveTo>
                <a:cubicBezTo>
                  <a:pt x="286869" y="54381"/>
                  <a:pt x="326246" y="104130"/>
                  <a:pt x="314679" y="165072"/>
                </a:cubicBezTo>
                <a:cubicBezTo>
                  <a:pt x="309478" y="217409"/>
                  <a:pt x="266959" y="279561"/>
                  <a:pt x="222068" y="297047"/>
                </a:cubicBezTo>
                <a:cubicBezTo>
                  <a:pt x="195137" y="231923"/>
                  <a:pt x="165349" y="190762"/>
                  <a:pt x="157494" y="155353"/>
                </a:cubicBezTo>
                <a:cubicBezTo>
                  <a:pt x="180945" y="113289"/>
                  <a:pt x="213686" y="65182"/>
                  <a:pt x="239146" y="22509"/>
                </a:cubicBezTo>
                <a:close/>
              </a:path>
              <a:path w="314987" h="310706" fill="none" extrusionOk="0">
                <a:moveTo>
                  <a:pt x="239146" y="22509"/>
                </a:moveTo>
                <a:cubicBezTo>
                  <a:pt x="285244" y="51227"/>
                  <a:pt x="322802" y="113954"/>
                  <a:pt x="314679" y="165072"/>
                </a:cubicBezTo>
                <a:cubicBezTo>
                  <a:pt x="308604" y="216178"/>
                  <a:pt x="285007" y="273027"/>
                  <a:pt x="222068" y="297047"/>
                </a:cubicBezTo>
              </a:path>
              <a:path w="314987" h="310706" fill="none" stroke="0" extrusionOk="0">
                <a:moveTo>
                  <a:pt x="239146" y="22509"/>
                </a:moveTo>
                <a:cubicBezTo>
                  <a:pt x="287578" y="42262"/>
                  <a:pt x="323120" y="115680"/>
                  <a:pt x="314679" y="165072"/>
                </a:cubicBezTo>
                <a:cubicBezTo>
                  <a:pt x="307723" y="218307"/>
                  <a:pt x="279423" y="279050"/>
                  <a:pt x="222068" y="297047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8094614"/>
                      <a:gd name="adj2" fmla="val 392999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E58424DA-E8BA-8DB7-A184-B294A314CDAE}"/>
              </a:ext>
            </a:extLst>
          </p:cNvPr>
          <p:cNvSpPr/>
          <p:nvPr/>
        </p:nvSpPr>
        <p:spPr>
          <a:xfrm>
            <a:off x="4645090" y="4360144"/>
            <a:ext cx="174688" cy="1113691"/>
          </a:xfrm>
          <a:custGeom>
            <a:avLst/>
            <a:gdLst>
              <a:gd name="connsiteX0" fmla="*/ 0 w 174688"/>
              <a:gd name="connsiteY0" fmla="*/ 0 h 1113691"/>
              <a:gd name="connsiteX1" fmla="*/ 174688 w 174688"/>
              <a:gd name="connsiteY1" fmla="*/ 1113691 h 1113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688" h="1113691" extrusionOk="0">
                <a:moveTo>
                  <a:pt x="0" y="0"/>
                </a:moveTo>
                <a:cubicBezTo>
                  <a:pt x="-37756" y="502800"/>
                  <a:pt x="-32248" y="943118"/>
                  <a:pt x="174688" y="1113691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/>
            <a:tailEnd type="triangle"/>
            <a:extLst>
              <a:ext uri="{C807C97D-BFC1-408E-A445-0C87EB9F89A2}">
                <ask:lineSketchStyleProps xmlns:ask="http://schemas.microsoft.com/office/drawing/2018/sketchyshapes" sd="2184982940">
                  <a:custGeom>
                    <a:avLst/>
                    <a:gdLst>
                      <a:gd name="connsiteX0" fmla="*/ 0 w 13648"/>
                      <a:gd name="connsiteY0" fmla="*/ 0 h 1883391"/>
                      <a:gd name="connsiteX1" fmla="*/ 13648 w 13648"/>
                      <a:gd name="connsiteY1" fmla="*/ 1883391 h 1883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648" h="1883391">
                        <a:moveTo>
                          <a:pt x="0" y="0"/>
                        </a:moveTo>
                        <a:cubicBezTo>
                          <a:pt x="0" y="787021"/>
                          <a:pt x="0" y="1574042"/>
                          <a:pt x="13648" y="188339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47E5BA06-2741-22E4-ED9B-D5C64B3D0748}"/>
              </a:ext>
            </a:extLst>
          </p:cNvPr>
          <p:cNvSpPr/>
          <p:nvPr/>
        </p:nvSpPr>
        <p:spPr>
          <a:xfrm>
            <a:off x="4355960" y="4352495"/>
            <a:ext cx="45719" cy="810064"/>
          </a:xfrm>
          <a:custGeom>
            <a:avLst/>
            <a:gdLst>
              <a:gd name="connsiteX0" fmla="*/ 0 w 45719"/>
              <a:gd name="connsiteY0" fmla="*/ 0 h 810064"/>
              <a:gd name="connsiteX1" fmla="*/ 45719 w 45719"/>
              <a:gd name="connsiteY1" fmla="*/ 810064 h 810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719" h="810064" extrusionOk="0">
                <a:moveTo>
                  <a:pt x="0" y="0"/>
                </a:moveTo>
                <a:cubicBezTo>
                  <a:pt x="-9254" y="347676"/>
                  <a:pt x="-28221" y="687819"/>
                  <a:pt x="45719" y="810064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/>
            <a:tailEnd type="triangle"/>
            <a:extLst>
              <a:ext uri="{C807C97D-BFC1-408E-A445-0C87EB9F89A2}">
                <ask:lineSketchStyleProps xmlns:ask="http://schemas.microsoft.com/office/drawing/2018/sketchyshapes" sd="2184982940">
                  <a:custGeom>
                    <a:avLst/>
                    <a:gdLst>
                      <a:gd name="connsiteX0" fmla="*/ 0 w 13648"/>
                      <a:gd name="connsiteY0" fmla="*/ 0 h 1883391"/>
                      <a:gd name="connsiteX1" fmla="*/ 13648 w 13648"/>
                      <a:gd name="connsiteY1" fmla="*/ 1883391 h 1883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648" h="1883391">
                        <a:moveTo>
                          <a:pt x="0" y="0"/>
                        </a:moveTo>
                        <a:cubicBezTo>
                          <a:pt x="0" y="787021"/>
                          <a:pt x="0" y="1574042"/>
                          <a:pt x="13648" y="188339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Arc 113">
            <a:extLst>
              <a:ext uri="{FF2B5EF4-FFF2-40B4-BE49-F238E27FC236}">
                <a16:creationId xmlns:a16="http://schemas.microsoft.com/office/drawing/2014/main" id="{AC698398-68BC-74A2-6DAE-2827D4D9F6A5}"/>
              </a:ext>
            </a:extLst>
          </p:cNvPr>
          <p:cNvSpPr/>
          <p:nvPr/>
        </p:nvSpPr>
        <p:spPr>
          <a:xfrm rot="3955318">
            <a:off x="3466944" y="4373083"/>
            <a:ext cx="2527196" cy="966698"/>
          </a:xfrm>
          <a:custGeom>
            <a:avLst/>
            <a:gdLst>
              <a:gd name="connsiteX0" fmla="*/ 883793 w 2527196"/>
              <a:gd name="connsiteY0" fmla="*/ 22351 h 966698"/>
              <a:gd name="connsiteX1" fmla="*/ 1444054 w 2527196"/>
              <a:gd name="connsiteY1" fmla="*/ 4955 h 966698"/>
              <a:gd name="connsiteX2" fmla="*/ 2427547 w 2527196"/>
              <a:gd name="connsiteY2" fmla="*/ 295213 h 966698"/>
              <a:gd name="connsiteX3" fmla="*/ 1845573 w 2527196"/>
              <a:gd name="connsiteY3" fmla="*/ 389281 h 966698"/>
              <a:gd name="connsiteX4" fmla="*/ 1263598 w 2527196"/>
              <a:gd name="connsiteY4" fmla="*/ 483349 h 966698"/>
              <a:gd name="connsiteX5" fmla="*/ 883793 w 2527196"/>
              <a:gd name="connsiteY5" fmla="*/ 22351 h 966698"/>
              <a:gd name="connsiteX0" fmla="*/ 883793 w 2527196"/>
              <a:gd name="connsiteY0" fmla="*/ 22351 h 966698"/>
              <a:gd name="connsiteX1" fmla="*/ 1444054 w 2527196"/>
              <a:gd name="connsiteY1" fmla="*/ 4955 h 966698"/>
              <a:gd name="connsiteX2" fmla="*/ 2427547 w 2527196"/>
              <a:gd name="connsiteY2" fmla="*/ 295213 h 96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7196" h="966698" stroke="0" extrusionOk="0">
                <a:moveTo>
                  <a:pt x="883793" y="22351"/>
                </a:moveTo>
                <a:cubicBezTo>
                  <a:pt x="1073563" y="13142"/>
                  <a:pt x="1246890" y="6843"/>
                  <a:pt x="1444054" y="4955"/>
                </a:cubicBezTo>
                <a:cubicBezTo>
                  <a:pt x="1894132" y="43397"/>
                  <a:pt x="2283797" y="143747"/>
                  <a:pt x="2427547" y="295213"/>
                </a:cubicBezTo>
                <a:cubicBezTo>
                  <a:pt x="2175908" y="345725"/>
                  <a:pt x="1988217" y="370308"/>
                  <a:pt x="1845573" y="389281"/>
                </a:cubicBezTo>
                <a:cubicBezTo>
                  <a:pt x="1702929" y="408254"/>
                  <a:pt x="1420902" y="461065"/>
                  <a:pt x="1263598" y="483349"/>
                </a:cubicBezTo>
                <a:cubicBezTo>
                  <a:pt x="1092981" y="250097"/>
                  <a:pt x="1018187" y="155218"/>
                  <a:pt x="883793" y="22351"/>
                </a:cubicBezTo>
                <a:close/>
              </a:path>
              <a:path w="2527196" h="966698" fill="none" extrusionOk="0">
                <a:moveTo>
                  <a:pt x="883793" y="22351"/>
                </a:moveTo>
                <a:cubicBezTo>
                  <a:pt x="1054433" y="8780"/>
                  <a:pt x="1248330" y="7776"/>
                  <a:pt x="1444054" y="4955"/>
                </a:cubicBezTo>
                <a:cubicBezTo>
                  <a:pt x="1827078" y="32274"/>
                  <a:pt x="2266962" y="176947"/>
                  <a:pt x="2427547" y="295213"/>
                </a:cubicBezTo>
              </a:path>
              <a:path w="2527196" h="966698" fill="none" stroke="0" extrusionOk="0">
                <a:moveTo>
                  <a:pt x="883793" y="22351"/>
                </a:moveTo>
                <a:cubicBezTo>
                  <a:pt x="1078561" y="17649"/>
                  <a:pt x="1245717" y="17780"/>
                  <a:pt x="1444054" y="4955"/>
                </a:cubicBezTo>
                <a:cubicBezTo>
                  <a:pt x="1880124" y="35485"/>
                  <a:pt x="2220425" y="142671"/>
                  <a:pt x="2427547" y="295213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3960303759">
                  <a:prstGeom prst="arc">
                    <a:avLst>
                      <a:gd name="adj1" fmla="val 13830944"/>
                      <a:gd name="adj2" fmla="val 2104909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511B2B-80D5-6416-BC0E-78420F8A1D29}"/>
              </a:ext>
            </a:extLst>
          </p:cNvPr>
          <p:cNvSpPr txBox="1"/>
          <p:nvPr/>
        </p:nvSpPr>
        <p:spPr>
          <a:xfrm>
            <a:off x="4378819" y="6392421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>
                <a:latin typeface="Ink Free" panose="03080402000500000000" pitchFamily="66" charset="0"/>
              </a:rPr>
              <a:t>Prediction</a:t>
            </a:r>
            <a:endParaRPr lang="de-DE" sz="1400" dirty="0">
              <a:latin typeface="Ink Free" panose="03080402000500000000" pitchFamily="66" charset="0"/>
            </a:endParaRPr>
          </a:p>
        </p:txBody>
      </p:sp>
      <p:sp>
        <p:nvSpPr>
          <p:cNvPr id="117" name="Arc 116">
            <a:extLst>
              <a:ext uri="{FF2B5EF4-FFF2-40B4-BE49-F238E27FC236}">
                <a16:creationId xmlns:a16="http://schemas.microsoft.com/office/drawing/2014/main" id="{63C4481B-6D8D-4F00-8BF1-D497C31D67B9}"/>
              </a:ext>
            </a:extLst>
          </p:cNvPr>
          <p:cNvSpPr/>
          <p:nvPr/>
        </p:nvSpPr>
        <p:spPr>
          <a:xfrm rot="16351054" flipH="1">
            <a:off x="5720787" y="5676032"/>
            <a:ext cx="267635" cy="510109"/>
          </a:xfrm>
          <a:custGeom>
            <a:avLst/>
            <a:gdLst>
              <a:gd name="connsiteX0" fmla="*/ 235597 w 267635"/>
              <a:gd name="connsiteY0" fmla="*/ 89464 h 510109"/>
              <a:gd name="connsiteX1" fmla="*/ 267570 w 267635"/>
              <a:gd name="connsiteY1" fmla="*/ 247142 h 510109"/>
              <a:gd name="connsiteX2" fmla="*/ 245338 w 267635"/>
              <a:gd name="connsiteY2" fmla="*/ 396022 h 510109"/>
              <a:gd name="connsiteX3" fmla="*/ 133818 w 267635"/>
              <a:gd name="connsiteY3" fmla="*/ 255055 h 510109"/>
              <a:gd name="connsiteX4" fmla="*/ 235597 w 267635"/>
              <a:gd name="connsiteY4" fmla="*/ 89464 h 510109"/>
              <a:gd name="connsiteX0" fmla="*/ 235597 w 267635"/>
              <a:gd name="connsiteY0" fmla="*/ 89464 h 510109"/>
              <a:gd name="connsiteX1" fmla="*/ 267570 w 267635"/>
              <a:gd name="connsiteY1" fmla="*/ 247142 h 510109"/>
              <a:gd name="connsiteX2" fmla="*/ 245338 w 267635"/>
              <a:gd name="connsiteY2" fmla="*/ 396022 h 5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635" h="510109" stroke="0" extrusionOk="0">
                <a:moveTo>
                  <a:pt x="235597" y="89464"/>
                </a:moveTo>
                <a:cubicBezTo>
                  <a:pt x="253515" y="135040"/>
                  <a:pt x="273461" y="186361"/>
                  <a:pt x="267570" y="247142"/>
                </a:cubicBezTo>
                <a:cubicBezTo>
                  <a:pt x="266571" y="293709"/>
                  <a:pt x="252794" y="357737"/>
                  <a:pt x="245338" y="396022"/>
                </a:cubicBezTo>
                <a:cubicBezTo>
                  <a:pt x="207443" y="347720"/>
                  <a:pt x="163209" y="280558"/>
                  <a:pt x="133818" y="255055"/>
                </a:cubicBezTo>
                <a:cubicBezTo>
                  <a:pt x="185071" y="181757"/>
                  <a:pt x="206559" y="143191"/>
                  <a:pt x="235597" y="89464"/>
                </a:cubicBezTo>
                <a:close/>
              </a:path>
              <a:path w="267635" h="510109" fill="none" extrusionOk="0">
                <a:moveTo>
                  <a:pt x="235597" y="89464"/>
                </a:moveTo>
                <a:cubicBezTo>
                  <a:pt x="253433" y="132972"/>
                  <a:pt x="270137" y="194351"/>
                  <a:pt x="267570" y="247142"/>
                </a:cubicBezTo>
                <a:cubicBezTo>
                  <a:pt x="266542" y="294944"/>
                  <a:pt x="262736" y="351900"/>
                  <a:pt x="245338" y="396022"/>
                </a:cubicBezTo>
              </a:path>
              <a:path w="267635" h="510109" fill="none" stroke="0" extrusionOk="0">
                <a:moveTo>
                  <a:pt x="235597" y="89464"/>
                </a:moveTo>
                <a:cubicBezTo>
                  <a:pt x="253463" y="122027"/>
                  <a:pt x="268190" y="191895"/>
                  <a:pt x="267570" y="247142"/>
                </a:cubicBezTo>
                <a:cubicBezTo>
                  <a:pt x="262059" y="291661"/>
                  <a:pt x="264885" y="357859"/>
                  <a:pt x="245338" y="396022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8094614"/>
                      <a:gd name="adj2" fmla="val 309910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Arc 117">
            <a:extLst>
              <a:ext uri="{FF2B5EF4-FFF2-40B4-BE49-F238E27FC236}">
                <a16:creationId xmlns:a16="http://schemas.microsoft.com/office/drawing/2014/main" id="{C9787893-B143-5719-D80E-CEFEE3A726C0}"/>
              </a:ext>
            </a:extLst>
          </p:cNvPr>
          <p:cNvSpPr/>
          <p:nvPr/>
        </p:nvSpPr>
        <p:spPr>
          <a:xfrm rot="16351054" flipH="1">
            <a:off x="5651604" y="4849422"/>
            <a:ext cx="248726" cy="1455431"/>
          </a:xfrm>
          <a:custGeom>
            <a:avLst/>
            <a:gdLst>
              <a:gd name="connsiteX0" fmla="*/ 240658 w 248726"/>
              <a:gd name="connsiteY0" fmla="*/ 469866 h 1455431"/>
              <a:gd name="connsiteX1" fmla="*/ 248699 w 248726"/>
              <a:gd name="connsiteY1" fmla="*/ 712369 h 1455431"/>
              <a:gd name="connsiteX2" fmla="*/ 245923 w 248726"/>
              <a:gd name="connsiteY2" fmla="*/ 881369 h 1455431"/>
              <a:gd name="connsiteX3" fmla="*/ 124363 w 248726"/>
              <a:gd name="connsiteY3" fmla="*/ 727716 h 1455431"/>
              <a:gd name="connsiteX4" fmla="*/ 240658 w 248726"/>
              <a:gd name="connsiteY4" fmla="*/ 469866 h 1455431"/>
              <a:gd name="connsiteX0" fmla="*/ 240658 w 248726"/>
              <a:gd name="connsiteY0" fmla="*/ 469866 h 1455431"/>
              <a:gd name="connsiteX1" fmla="*/ 248699 w 248726"/>
              <a:gd name="connsiteY1" fmla="*/ 712369 h 1455431"/>
              <a:gd name="connsiteX2" fmla="*/ 245923 w 248726"/>
              <a:gd name="connsiteY2" fmla="*/ 881369 h 145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726" h="1455431" stroke="0" extrusionOk="0">
                <a:moveTo>
                  <a:pt x="240658" y="469866"/>
                </a:moveTo>
                <a:cubicBezTo>
                  <a:pt x="230440" y="559662"/>
                  <a:pt x="265124" y="622538"/>
                  <a:pt x="248699" y="712369"/>
                </a:cubicBezTo>
                <a:cubicBezTo>
                  <a:pt x="245994" y="759361"/>
                  <a:pt x="239405" y="832128"/>
                  <a:pt x="245923" y="881369"/>
                </a:cubicBezTo>
                <a:cubicBezTo>
                  <a:pt x="212837" y="849527"/>
                  <a:pt x="161505" y="786385"/>
                  <a:pt x="124363" y="727716"/>
                </a:cubicBezTo>
                <a:cubicBezTo>
                  <a:pt x="152559" y="667952"/>
                  <a:pt x="212222" y="543871"/>
                  <a:pt x="240658" y="469866"/>
                </a:cubicBezTo>
                <a:close/>
              </a:path>
              <a:path w="248726" h="1455431" fill="none" extrusionOk="0">
                <a:moveTo>
                  <a:pt x="240658" y="469866"/>
                </a:moveTo>
                <a:cubicBezTo>
                  <a:pt x="241299" y="546065"/>
                  <a:pt x="257950" y="643507"/>
                  <a:pt x="248699" y="712369"/>
                </a:cubicBezTo>
                <a:cubicBezTo>
                  <a:pt x="245817" y="760941"/>
                  <a:pt x="251685" y="825715"/>
                  <a:pt x="245923" y="881369"/>
                </a:cubicBezTo>
              </a:path>
              <a:path w="248726" h="1455431" fill="none" stroke="0" extrusionOk="0">
                <a:moveTo>
                  <a:pt x="240658" y="469866"/>
                </a:moveTo>
                <a:cubicBezTo>
                  <a:pt x="243423" y="533617"/>
                  <a:pt x="257566" y="645355"/>
                  <a:pt x="248699" y="712369"/>
                </a:cubicBezTo>
                <a:cubicBezTo>
                  <a:pt x="245044" y="764115"/>
                  <a:pt x="255520" y="836364"/>
                  <a:pt x="245923" y="881369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7656573"/>
                      <a:gd name="adj2" fmla="val 309910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DABFE75F-759E-AC84-9377-C2F666B0181A}"/>
              </a:ext>
            </a:extLst>
          </p:cNvPr>
          <p:cNvSpPr/>
          <p:nvPr/>
        </p:nvSpPr>
        <p:spPr>
          <a:xfrm rot="16351054" flipH="1">
            <a:off x="5604763" y="4543769"/>
            <a:ext cx="248726" cy="1455431"/>
          </a:xfrm>
          <a:custGeom>
            <a:avLst/>
            <a:gdLst>
              <a:gd name="connsiteX0" fmla="*/ 238808 w 248726"/>
              <a:gd name="connsiteY0" fmla="*/ 442933 h 1455431"/>
              <a:gd name="connsiteX1" fmla="*/ 248688 w 248726"/>
              <a:gd name="connsiteY1" fmla="*/ 709739 h 1455431"/>
              <a:gd name="connsiteX2" fmla="*/ 245922 w 248726"/>
              <a:gd name="connsiteY2" fmla="*/ 881369 h 1455431"/>
              <a:gd name="connsiteX3" fmla="*/ 124363 w 248726"/>
              <a:gd name="connsiteY3" fmla="*/ 727716 h 1455431"/>
              <a:gd name="connsiteX4" fmla="*/ 238808 w 248726"/>
              <a:gd name="connsiteY4" fmla="*/ 442933 h 1455431"/>
              <a:gd name="connsiteX0" fmla="*/ 238808 w 248726"/>
              <a:gd name="connsiteY0" fmla="*/ 442933 h 1455431"/>
              <a:gd name="connsiteX1" fmla="*/ 248688 w 248726"/>
              <a:gd name="connsiteY1" fmla="*/ 709739 h 1455431"/>
              <a:gd name="connsiteX2" fmla="*/ 245922 w 248726"/>
              <a:gd name="connsiteY2" fmla="*/ 881369 h 145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726" h="1455431" stroke="0" extrusionOk="0">
                <a:moveTo>
                  <a:pt x="238808" y="442933"/>
                </a:moveTo>
                <a:cubicBezTo>
                  <a:pt x="227886" y="541122"/>
                  <a:pt x="264052" y="611449"/>
                  <a:pt x="248688" y="709739"/>
                </a:cubicBezTo>
                <a:cubicBezTo>
                  <a:pt x="245178" y="754772"/>
                  <a:pt x="237368" y="832780"/>
                  <a:pt x="245922" y="881369"/>
                </a:cubicBezTo>
                <a:cubicBezTo>
                  <a:pt x="219863" y="837905"/>
                  <a:pt x="159989" y="771469"/>
                  <a:pt x="124363" y="727716"/>
                </a:cubicBezTo>
                <a:cubicBezTo>
                  <a:pt x="170819" y="583245"/>
                  <a:pt x="190247" y="526155"/>
                  <a:pt x="238808" y="442933"/>
                </a:cubicBezTo>
                <a:close/>
              </a:path>
              <a:path w="248726" h="1455431" fill="none" extrusionOk="0">
                <a:moveTo>
                  <a:pt x="238808" y="442933"/>
                </a:moveTo>
                <a:cubicBezTo>
                  <a:pt x="228057" y="522171"/>
                  <a:pt x="251038" y="621983"/>
                  <a:pt x="248688" y="709739"/>
                </a:cubicBezTo>
                <a:cubicBezTo>
                  <a:pt x="245309" y="757764"/>
                  <a:pt x="262055" y="824443"/>
                  <a:pt x="245922" y="881369"/>
                </a:cubicBezTo>
              </a:path>
              <a:path w="248726" h="1455431" fill="none" stroke="0" extrusionOk="0">
                <a:moveTo>
                  <a:pt x="238808" y="442933"/>
                </a:moveTo>
                <a:cubicBezTo>
                  <a:pt x="244259" y="523206"/>
                  <a:pt x="254050" y="627934"/>
                  <a:pt x="248688" y="709739"/>
                </a:cubicBezTo>
                <a:cubicBezTo>
                  <a:pt x="242440" y="758933"/>
                  <a:pt x="253180" y="832206"/>
                  <a:pt x="245922" y="881369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7513615"/>
                      <a:gd name="adj2" fmla="val 309910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BCCFE83B-B08C-DE01-BB3A-2415DBB7C9ED}"/>
              </a:ext>
            </a:extLst>
          </p:cNvPr>
          <p:cNvSpPr/>
          <p:nvPr/>
        </p:nvSpPr>
        <p:spPr>
          <a:xfrm>
            <a:off x="1634103" y="3104341"/>
            <a:ext cx="383689" cy="441270"/>
          </a:xfrm>
          <a:custGeom>
            <a:avLst/>
            <a:gdLst>
              <a:gd name="connsiteX0" fmla="*/ 375712 w 383689"/>
              <a:gd name="connsiteY0" fmla="*/ 157673 h 441270"/>
              <a:gd name="connsiteX1" fmla="*/ 348067 w 383689"/>
              <a:gd name="connsiteY1" fmla="*/ 348696 h 441270"/>
              <a:gd name="connsiteX2" fmla="*/ 162791 w 383689"/>
              <a:gd name="connsiteY2" fmla="*/ 438726 h 441270"/>
              <a:gd name="connsiteX3" fmla="*/ 191845 w 383689"/>
              <a:gd name="connsiteY3" fmla="*/ 220635 h 441270"/>
              <a:gd name="connsiteX4" fmla="*/ 375712 w 383689"/>
              <a:gd name="connsiteY4" fmla="*/ 157673 h 441270"/>
              <a:gd name="connsiteX0" fmla="*/ 375712 w 383689"/>
              <a:gd name="connsiteY0" fmla="*/ 157673 h 441270"/>
              <a:gd name="connsiteX1" fmla="*/ 348067 w 383689"/>
              <a:gd name="connsiteY1" fmla="*/ 348696 h 441270"/>
              <a:gd name="connsiteX2" fmla="*/ 162791 w 383689"/>
              <a:gd name="connsiteY2" fmla="*/ 438726 h 44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689" h="441270" stroke="0" extrusionOk="0">
                <a:moveTo>
                  <a:pt x="375712" y="157673"/>
                </a:moveTo>
                <a:cubicBezTo>
                  <a:pt x="385276" y="228713"/>
                  <a:pt x="392644" y="289087"/>
                  <a:pt x="348067" y="348696"/>
                </a:cubicBezTo>
                <a:cubicBezTo>
                  <a:pt x="305166" y="413600"/>
                  <a:pt x="230838" y="453925"/>
                  <a:pt x="162791" y="438726"/>
                </a:cubicBezTo>
                <a:cubicBezTo>
                  <a:pt x="162561" y="361708"/>
                  <a:pt x="193233" y="283781"/>
                  <a:pt x="191845" y="220635"/>
                </a:cubicBezTo>
                <a:cubicBezTo>
                  <a:pt x="282142" y="189496"/>
                  <a:pt x="323780" y="170686"/>
                  <a:pt x="375712" y="157673"/>
                </a:cubicBezTo>
                <a:close/>
              </a:path>
              <a:path w="383689" h="441270" fill="none" extrusionOk="0">
                <a:moveTo>
                  <a:pt x="375712" y="157673"/>
                </a:moveTo>
                <a:cubicBezTo>
                  <a:pt x="383704" y="220082"/>
                  <a:pt x="385204" y="297474"/>
                  <a:pt x="348067" y="348696"/>
                </a:cubicBezTo>
                <a:cubicBezTo>
                  <a:pt x="301865" y="405442"/>
                  <a:pt x="240724" y="451085"/>
                  <a:pt x="162791" y="438726"/>
                </a:cubicBezTo>
              </a:path>
              <a:path w="383689" h="441270" fill="none" stroke="0" extrusionOk="0">
                <a:moveTo>
                  <a:pt x="375712" y="157673"/>
                </a:moveTo>
                <a:cubicBezTo>
                  <a:pt x="390392" y="209424"/>
                  <a:pt x="384338" y="296713"/>
                  <a:pt x="348067" y="348696"/>
                </a:cubicBezTo>
                <a:cubicBezTo>
                  <a:pt x="295270" y="402497"/>
                  <a:pt x="241099" y="460693"/>
                  <a:pt x="162791" y="438726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20465826"/>
                      <a:gd name="adj2" fmla="val 58552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6B92DB1-A529-607E-0EC1-5BF6E513D3AE}"/>
              </a:ext>
            </a:extLst>
          </p:cNvPr>
          <p:cNvSpPr/>
          <p:nvPr/>
        </p:nvSpPr>
        <p:spPr>
          <a:xfrm>
            <a:off x="654741" y="4657203"/>
            <a:ext cx="741319" cy="1530216"/>
          </a:xfrm>
          <a:custGeom>
            <a:avLst/>
            <a:gdLst>
              <a:gd name="connsiteX0" fmla="*/ 661767 w 741319"/>
              <a:gd name="connsiteY0" fmla="*/ 291492 h 1530216"/>
              <a:gd name="connsiteX1" fmla="*/ 740228 w 741319"/>
              <a:gd name="connsiteY1" fmla="*/ 706441 h 1530216"/>
              <a:gd name="connsiteX2" fmla="*/ 713366 w 741319"/>
              <a:gd name="connsiteY2" fmla="*/ 1056597 h 1530216"/>
              <a:gd name="connsiteX3" fmla="*/ 370660 w 741319"/>
              <a:gd name="connsiteY3" fmla="*/ 765108 h 1530216"/>
              <a:gd name="connsiteX4" fmla="*/ 661767 w 741319"/>
              <a:gd name="connsiteY4" fmla="*/ 291492 h 1530216"/>
              <a:gd name="connsiteX0" fmla="*/ 661767 w 741319"/>
              <a:gd name="connsiteY0" fmla="*/ 291492 h 1530216"/>
              <a:gd name="connsiteX1" fmla="*/ 740228 w 741319"/>
              <a:gd name="connsiteY1" fmla="*/ 706441 h 1530216"/>
              <a:gd name="connsiteX2" fmla="*/ 713366 w 741319"/>
              <a:gd name="connsiteY2" fmla="*/ 1056597 h 153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1319" h="1530216" stroke="0" extrusionOk="0">
                <a:moveTo>
                  <a:pt x="661767" y="291492"/>
                </a:moveTo>
                <a:cubicBezTo>
                  <a:pt x="699310" y="417082"/>
                  <a:pt x="763095" y="543353"/>
                  <a:pt x="740228" y="706441"/>
                </a:cubicBezTo>
                <a:cubicBezTo>
                  <a:pt x="736870" y="799642"/>
                  <a:pt x="722364" y="955418"/>
                  <a:pt x="713366" y="1056597"/>
                </a:cubicBezTo>
                <a:cubicBezTo>
                  <a:pt x="615228" y="962127"/>
                  <a:pt x="454305" y="811672"/>
                  <a:pt x="370660" y="765108"/>
                </a:cubicBezTo>
                <a:cubicBezTo>
                  <a:pt x="456257" y="608065"/>
                  <a:pt x="599677" y="429283"/>
                  <a:pt x="661767" y="291492"/>
                </a:cubicBezTo>
                <a:close/>
              </a:path>
              <a:path w="741319" h="1530216" fill="none" extrusionOk="0">
                <a:moveTo>
                  <a:pt x="661767" y="291492"/>
                </a:moveTo>
                <a:cubicBezTo>
                  <a:pt x="678965" y="401876"/>
                  <a:pt x="754502" y="584442"/>
                  <a:pt x="740228" y="706441"/>
                </a:cubicBezTo>
                <a:cubicBezTo>
                  <a:pt x="738379" y="809156"/>
                  <a:pt x="751653" y="945185"/>
                  <a:pt x="713366" y="1056597"/>
                </a:cubicBezTo>
              </a:path>
              <a:path w="741319" h="1530216" fill="none" stroke="0" extrusionOk="0">
                <a:moveTo>
                  <a:pt x="661767" y="291492"/>
                </a:moveTo>
                <a:cubicBezTo>
                  <a:pt x="704523" y="393822"/>
                  <a:pt x="746387" y="575600"/>
                  <a:pt x="740228" y="706441"/>
                </a:cubicBezTo>
                <a:cubicBezTo>
                  <a:pt x="731213" y="808352"/>
                  <a:pt x="744671" y="958621"/>
                  <a:pt x="713366" y="1056597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8094614"/>
                      <a:gd name="adj2" fmla="val 242296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40BEF07D-F44D-D83D-2367-718911839CB3}"/>
              </a:ext>
            </a:extLst>
          </p:cNvPr>
          <p:cNvSpPr/>
          <p:nvPr/>
        </p:nvSpPr>
        <p:spPr>
          <a:xfrm>
            <a:off x="-949876" y="1407108"/>
            <a:ext cx="4539608" cy="5369223"/>
          </a:xfrm>
          <a:custGeom>
            <a:avLst/>
            <a:gdLst>
              <a:gd name="connsiteX0" fmla="*/ 3378890 w 4539608"/>
              <a:gd name="connsiteY0" fmla="*/ 342306 h 5369223"/>
              <a:gd name="connsiteX1" fmla="*/ 4447460 w 4539608"/>
              <a:gd name="connsiteY1" fmla="*/ 1927443 h 5369223"/>
              <a:gd name="connsiteX2" fmla="*/ 4363878 w 4539608"/>
              <a:gd name="connsiteY2" fmla="*/ 3720356 h 5369223"/>
              <a:gd name="connsiteX3" fmla="*/ 3840360 w 4539608"/>
              <a:gd name="connsiteY3" fmla="*/ 3461420 h 5369223"/>
              <a:gd name="connsiteX4" fmla="*/ 3316841 w 4539608"/>
              <a:gd name="connsiteY4" fmla="*/ 3202484 h 5369223"/>
              <a:gd name="connsiteX5" fmla="*/ 2856145 w 4539608"/>
              <a:gd name="connsiteY5" fmla="*/ 2974620 h 5369223"/>
              <a:gd name="connsiteX6" fmla="*/ 2269804 w 4539608"/>
              <a:gd name="connsiteY6" fmla="*/ 2684612 h 5369223"/>
              <a:gd name="connsiteX7" fmla="*/ 2569257 w 4539608"/>
              <a:gd name="connsiteY7" fmla="*/ 2052189 h 5369223"/>
              <a:gd name="connsiteX8" fmla="*/ 2824347 w 4539608"/>
              <a:gd name="connsiteY8" fmla="*/ 1513459 h 5369223"/>
              <a:gd name="connsiteX9" fmla="*/ 3090528 w 4539608"/>
              <a:gd name="connsiteY9" fmla="*/ 951306 h 5369223"/>
              <a:gd name="connsiteX10" fmla="*/ 3378890 w 4539608"/>
              <a:gd name="connsiteY10" fmla="*/ 342306 h 5369223"/>
              <a:gd name="connsiteX0" fmla="*/ 3378890 w 4539608"/>
              <a:gd name="connsiteY0" fmla="*/ 342306 h 5369223"/>
              <a:gd name="connsiteX1" fmla="*/ 4447460 w 4539608"/>
              <a:gd name="connsiteY1" fmla="*/ 1927443 h 5369223"/>
              <a:gd name="connsiteX2" fmla="*/ 4363878 w 4539608"/>
              <a:gd name="connsiteY2" fmla="*/ 3720356 h 536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9608" h="5369223" stroke="0" extrusionOk="0">
                <a:moveTo>
                  <a:pt x="3378890" y="342306"/>
                </a:moveTo>
                <a:cubicBezTo>
                  <a:pt x="3911650" y="706825"/>
                  <a:pt x="4216185" y="1337863"/>
                  <a:pt x="4447460" y="1927443"/>
                </a:cubicBezTo>
                <a:cubicBezTo>
                  <a:pt x="4664598" y="2602332"/>
                  <a:pt x="4654624" y="3165929"/>
                  <a:pt x="4363878" y="3720356"/>
                </a:cubicBezTo>
                <a:cubicBezTo>
                  <a:pt x="4122455" y="3568393"/>
                  <a:pt x="4018330" y="3519748"/>
                  <a:pt x="3840360" y="3461420"/>
                </a:cubicBezTo>
                <a:cubicBezTo>
                  <a:pt x="3662390" y="3403092"/>
                  <a:pt x="3576815" y="3334405"/>
                  <a:pt x="3316841" y="3202484"/>
                </a:cubicBezTo>
                <a:cubicBezTo>
                  <a:pt x="3056867" y="3070562"/>
                  <a:pt x="3057348" y="3097322"/>
                  <a:pt x="2856145" y="2974620"/>
                </a:cubicBezTo>
                <a:cubicBezTo>
                  <a:pt x="2654942" y="2851918"/>
                  <a:pt x="2504125" y="2786786"/>
                  <a:pt x="2269804" y="2684612"/>
                </a:cubicBezTo>
                <a:cubicBezTo>
                  <a:pt x="2346601" y="2460064"/>
                  <a:pt x="2449446" y="2378105"/>
                  <a:pt x="2569257" y="2052189"/>
                </a:cubicBezTo>
                <a:cubicBezTo>
                  <a:pt x="2689068" y="1726273"/>
                  <a:pt x="2688308" y="1771752"/>
                  <a:pt x="2824347" y="1513459"/>
                </a:cubicBezTo>
                <a:cubicBezTo>
                  <a:pt x="2960386" y="1255166"/>
                  <a:pt x="2993567" y="1212993"/>
                  <a:pt x="3090528" y="951306"/>
                </a:cubicBezTo>
                <a:cubicBezTo>
                  <a:pt x="3187488" y="689619"/>
                  <a:pt x="3274225" y="641328"/>
                  <a:pt x="3378890" y="342306"/>
                </a:cubicBezTo>
                <a:close/>
              </a:path>
              <a:path w="4539608" h="5369223" fill="none" extrusionOk="0">
                <a:moveTo>
                  <a:pt x="3378890" y="342306"/>
                </a:moveTo>
                <a:cubicBezTo>
                  <a:pt x="3972306" y="617157"/>
                  <a:pt x="4157055" y="1212636"/>
                  <a:pt x="4447460" y="1927443"/>
                </a:cubicBezTo>
                <a:cubicBezTo>
                  <a:pt x="4522432" y="2507578"/>
                  <a:pt x="4511109" y="3242534"/>
                  <a:pt x="4363878" y="3720356"/>
                </a:cubicBezTo>
              </a:path>
              <a:path w="4539608" h="5369223" fill="none" stroke="0" extrusionOk="0">
                <a:moveTo>
                  <a:pt x="3378890" y="342306"/>
                </a:moveTo>
                <a:cubicBezTo>
                  <a:pt x="3761115" y="602834"/>
                  <a:pt x="4341081" y="1140242"/>
                  <a:pt x="4447460" y="1927443"/>
                </a:cubicBezTo>
                <a:cubicBezTo>
                  <a:pt x="4674847" y="2481210"/>
                  <a:pt x="4615124" y="3130854"/>
                  <a:pt x="4363878" y="3720356"/>
                </a:cubicBezTo>
              </a:path>
            </a:pathLst>
          </a:custGeom>
          <a:ln w="38100" cmpd="sng">
            <a:solidFill>
              <a:schemeClr val="tx1"/>
            </a:solidFill>
            <a:prstDash val="sysDot"/>
            <a:headEnd type="triangle"/>
            <a:tailEnd type="none"/>
            <a:extLst>
              <a:ext uri="{C807C97D-BFC1-408E-A445-0C87EB9F89A2}">
                <ask:lineSketchStyleProps xmlns:ask="http://schemas.microsoft.com/office/drawing/2018/sketchyshapes" sd="3960303759">
                  <a:prstGeom prst="arc">
                    <a:avLst>
                      <a:gd name="adj1" fmla="val 17720259"/>
                      <a:gd name="adj2" fmla="val 157904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6D5F2A1-1C4C-B52E-C7AA-D6E6FCDB5CB4}"/>
              </a:ext>
            </a:extLst>
          </p:cNvPr>
          <p:cNvSpPr txBox="1"/>
          <p:nvPr/>
        </p:nvSpPr>
        <p:spPr>
          <a:xfrm>
            <a:off x="3247781" y="2435152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Feedback </a:t>
            </a:r>
            <a:r>
              <a:rPr lang="de-DE" sz="1400" dirty="0" err="1">
                <a:latin typeface="Ink Free" panose="03080402000500000000" pitchFamily="66" charset="0"/>
              </a:rPr>
              <a:t>to</a:t>
            </a:r>
            <a:r>
              <a:rPr lang="de-DE" sz="1400" dirty="0">
                <a:latin typeface="Ink Free" panose="03080402000500000000" pitchFamily="66" charset="0"/>
              </a:rPr>
              <a:t> </a:t>
            </a:r>
          </a:p>
          <a:p>
            <a:pPr algn="ctr"/>
            <a:r>
              <a:rPr lang="de-DE" sz="1400" dirty="0" err="1">
                <a:latin typeface="Ink Free" panose="03080402000500000000" pitchFamily="66" charset="0"/>
              </a:rPr>
              <a:t>improve</a:t>
            </a:r>
            <a:r>
              <a:rPr lang="de-DE" sz="1400" dirty="0">
                <a:latin typeface="Ink Free" panose="03080402000500000000" pitchFamily="66" charset="0"/>
              </a:rPr>
              <a:t> GAN</a:t>
            </a:r>
            <a:endParaRPr lang="en-US" sz="1400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121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9BE8E5-6079-65D2-8E35-7E920E708192}"/>
              </a:ext>
            </a:extLst>
          </p:cNvPr>
          <p:cNvSpPr/>
          <p:nvPr/>
        </p:nvSpPr>
        <p:spPr>
          <a:xfrm>
            <a:off x="112398" y="843558"/>
            <a:ext cx="1039302" cy="547001"/>
          </a:xfrm>
          <a:custGeom>
            <a:avLst/>
            <a:gdLst>
              <a:gd name="connsiteX0" fmla="*/ 0 w 1039302"/>
              <a:gd name="connsiteY0" fmla="*/ 91169 h 547001"/>
              <a:gd name="connsiteX1" fmla="*/ 91169 w 1039302"/>
              <a:gd name="connsiteY1" fmla="*/ 0 h 547001"/>
              <a:gd name="connsiteX2" fmla="*/ 528221 w 1039302"/>
              <a:gd name="connsiteY2" fmla="*/ 0 h 547001"/>
              <a:gd name="connsiteX3" fmla="*/ 948133 w 1039302"/>
              <a:gd name="connsiteY3" fmla="*/ 0 h 547001"/>
              <a:gd name="connsiteX4" fmla="*/ 1039302 w 1039302"/>
              <a:gd name="connsiteY4" fmla="*/ 91169 h 547001"/>
              <a:gd name="connsiteX5" fmla="*/ 1039302 w 1039302"/>
              <a:gd name="connsiteY5" fmla="*/ 455832 h 547001"/>
              <a:gd name="connsiteX6" fmla="*/ 948133 w 1039302"/>
              <a:gd name="connsiteY6" fmla="*/ 547001 h 547001"/>
              <a:gd name="connsiteX7" fmla="*/ 545360 w 1039302"/>
              <a:gd name="connsiteY7" fmla="*/ 547001 h 547001"/>
              <a:gd name="connsiteX8" fmla="*/ 91169 w 1039302"/>
              <a:gd name="connsiteY8" fmla="*/ 547001 h 547001"/>
              <a:gd name="connsiteX9" fmla="*/ 0 w 1039302"/>
              <a:gd name="connsiteY9" fmla="*/ 455832 h 547001"/>
              <a:gd name="connsiteX10" fmla="*/ 0 w 1039302"/>
              <a:gd name="connsiteY10" fmla="*/ 91169 h 54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9302" h="547001" fill="none" extrusionOk="0">
                <a:moveTo>
                  <a:pt x="0" y="91169"/>
                </a:moveTo>
                <a:cubicBezTo>
                  <a:pt x="477" y="43568"/>
                  <a:pt x="32884" y="2168"/>
                  <a:pt x="91169" y="0"/>
                </a:cubicBezTo>
                <a:cubicBezTo>
                  <a:pt x="179992" y="20149"/>
                  <a:pt x="379929" y="-660"/>
                  <a:pt x="528221" y="0"/>
                </a:cubicBezTo>
                <a:cubicBezTo>
                  <a:pt x="676513" y="660"/>
                  <a:pt x="824751" y="-9088"/>
                  <a:pt x="948133" y="0"/>
                </a:cubicBezTo>
                <a:cubicBezTo>
                  <a:pt x="995184" y="850"/>
                  <a:pt x="1036490" y="40756"/>
                  <a:pt x="1039302" y="91169"/>
                </a:cubicBezTo>
                <a:cubicBezTo>
                  <a:pt x="1049169" y="205569"/>
                  <a:pt x="1039927" y="380047"/>
                  <a:pt x="1039302" y="455832"/>
                </a:cubicBezTo>
                <a:cubicBezTo>
                  <a:pt x="1043959" y="512531"/>
                  <a:pt x="989029" y="548723"/>
                  <a:pt x="948133" y="547001"/>
                </a:cubicBezTo>
                <a:cubicBezTo>
                  <a:pt x="843615" y="550872"/>
                  <a:pt x="656527" y="543053"/>
                  <a:pt x="545360" y="547001"/>
                </a:cubicBezTo>
                <a:cubicBezTo>
                  <a:pt x="434193" y="550949"/>
                  <a:pt x="222424" y="555243"/>
                  <a:pt x="91169" y="547001"/>
                </a:cubicBezTo>
                <a:cubicBezTo>
                  <a:pt x="30293" y="550563"/>
                  <a:pt x="-6742" y="509698"/>
                  <a:pt x="0" y="455832"/>
                </a:cubicBezTo>
                <a:cubicBezTo>
                  <a:pt x="1319" y="338440"/>
                  <a:pt x="-6286" y="253806"/>
                  <a:pt x="0" y="91169"/>
                </a:cubicBezTo>
                <a:close/>
              </a:path>
              <a:path w="1039302" h="547001" stroke="0" extrusionOk="0">
                <a:moveTo>
                  <a:pt x="0" y="91169"/>
                </a:moveTo>
                <a:cubicBezTo>
                  <a:pt x="-1841" y="47145"/>
                  <a:pt x="45427" y="5065"/>
                  <a:pt x="91169" y="0"/>
                </a:cubicBezTo>
                <a:cubicBezTo>
                  <a:pt x="238163" y="9052"/>
                  <a:pt x="437837" y="-11226"/>
                  <a:pt x="536790" y="0"/>
                </a:cubicBezTo>
                <a:cubicBezTo>
                  <a:pt x="635743" y="11226"/>
                  <a:pt x="767952" y="-2255"/>
                  <a:pt x="948133" y="0"/>
                </a:cubicBezTo>
                <a:cubicBezTo>
                  <a:pt x="995864" y="-12131"/>
                  <a:pt x="1042970" y="51527"/>
                  <a:pt x="1039302" y="91169"/>
                </a:cubicBezTo>
                <a:cubicBezTo>
                  <a:pt x="1022081" y="251784"/>
                  <a:pt x="1032113" y="324158"/>
                  <a:pt x="1039302" y="455832"/>
                </a:cubicBezTo>
                <a:cubicBezTo>
                  <a:pt x="1032189" y="498724"/>
                  <a:pt x="989460" y="540481"/>
                  <a:pt x="948133" y="547001"/>
                </a:cubicBezTo>
                <a:cubicBezTo>
                  <a:pt x="802858" y="537933"/>
                  <a:pt x="661473" y="555506"/>
                  <a:pt x="536790" y="547001"/>
                </a:cubicBezTo>
                <a:cubicBezTo>
                  <a:pt x="412107" y="538496"/>
                  <a:pt x="222322" y="543686"/>
                  <a:pt x="91169" y="547001"/>
                </a:cubicBezTo>
                <a:cubicBezTo>
                  <a:pt x="43163" y="558413"/>
                  <a:pt x="-146" y="513884"/>
                  <a:pt x="0" y="455832"/>
                </a:cubicBezTo>
                <a:cubicBezTo>
                  <a:pt x="-624" y="313924"/>
                  <a:pt x="1902" y="199716"/>
                  <a:pt x="0" y="91169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3166D3-5AA2-B8F3-A74E-FD4A973073B2}"/>
              </a:ext>
            </a:extLst>
          </p:cNvPr>
          <p:cNvSpPr txBox="1"/>
          <p:nvPr/>
        </p:nvSpPr>
        <p:spPr>
          <a:xfrm>
            <a:off x="173429" y="963169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real Data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835D91F-D385-CAC7-3E3B-3A56F16DF76E}"/>
              </a:ext>
            </a:extLst>
          </p:cNvPr>
          <p:cNvSpPr/>
          <p:nvPr/>
        </p:nvSpPr>
        <p:spPr>
          <a:xfrm>
            <a:off x="1259632" y="1390559"/>
            <a:ext cx="1039302" cy="547001"/>
          </a:xfrm>
          <a:custGeom>
            <a:avLst/>
            <a:gdLst>
              <a:gd name="connsiteX0" fmla="*/ 0 w 1039302"/>
              <a:gd name="connsiteY0" fmla="*/ 91169 h 547001"/>
              <a:gd name="connsiteX1" fmla="*/ 91169 w 1039302"/>
              <a:gd name="connsiteY1" fmla="*/ 0 h 547001"/>
              <a:gd name="connsiteX2" fmla="*/ 528221 w 1039302"/>
              <a:gd name="connsiteY2" fmla="*/ 0 h 547001"/>
              <a:gd name="connsiteX3" fmla="*/ 948133 w 1039302"/>
              <a:gd name="connsiteY3" fmla="*/ 0 h 547001"/>
              <a:gd name="connsiteX4" fmla="*/ 1039302 w 1039302"/>
              <a:gd name="connsiteY4" fmla="*/ 91169 h 547001"/>
              <a:gd name="connsiteX5" fmla="*/ 1039302 w 1039302"/>
              <a:gd name="connsiteY5" fmla="*/ 455832 h 547001"/>
              <a:gd name="connsiteX6" fmla="*/ 948133 w 1039302"/>
              <a:gd name="connsiteY6" fmla="*/ 547001 h 547001"/>
              <a:gd name="connsiteX7" fmla="*/ 545360 w 1039302"/>
              <a:gd name="connsiteY7" fmla="*/ 547001 h 547001"/>
              <a:gd name="connsiteX8" fmla="*/ 91169 w 1039302"/>
              <a:gd name="connsiteY8" fmla="*/ 547001 h 547001"/>
              <a:gd name="connsiteX9" fmla="*/ 0 w 1039302"/>
              <a:gd name="connsiteY9" fmla="*/ 455832 h 547001"/>
              <a:gd name="connsiteX10" fmla="*/ 0 w 1039302"/>
              <a:gd name="connsiteY10" fmla="*/ 91169 h 54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9302" h="547001" fill="none" extrusionOk="0">
                <a:moveTo>
                  <a:pt x="0" y="91169"/>
                </a:moveTo>
                <a:cubicBezTo>
                  <a:pt x="477" y="43568"/>
                  <a:pt x="32884" y="2168"/>
                  <a:pt x="91169" y="0"/>
                </a:cubicBezTo>
                <a:cubicBezTo>
                  <a:pt x="179992" y="20149"/>
                  <a:pt x="379929" y="-660"/>
                  <a:pt x="528221" y="0"/>
                </a:cubicBezTo>
                <a:cubicBezTo>
                  <a:pt x="676513" y="660"/>
                  <a:pt x="824751" y="-9088"/>
                  <a:pt x="948133" y="0"/>
                </a:cubicBezTo>
                <a:cubicBezTo>
                  <a:pt x="995184" y="850"/>
                  <a:pt x="1036490" y="40756"/>
                  <a:pt x="1039302" y="91169"/>
                </a:cubicBezTo>
                <a:cubicBezTo>
                  <a:pt x="1049169" y="205569"/>
                  <a:pt x="1039927" y="380047"/>
                  <a:pt x="1039302" y="455832"/>
                </a:cubicBezTo>
                <a:cubicBezTo>
                  <a:pt x="1043959" y="512531"/>
                  <a:pt x="989029" y="548723"/>
                  <a:pt x="948133" y="547001"/>
                </a:cubicBezTo>
                <a:cubicBezTo>
                  <a:pt x="843615" y="550872"/>
                  <a:pt x="656527" y="543053"/>
                  <a:pt x="545360" y="547001"/>
                </a:cubicBezTo>
                <a:cubicBezTo>
                  <a:pt x="434193" y="550949"/>
                  <a:pt x="222424" y="555243"/>
                  <a:pt x="91169" y="547001"/>
                </a:cubicBezTo>
                <a:cubicBezTo>
                  <a:pt x="30293" y="550563"/>
                  <a:pt x="-6742" y="509698"/>
                  <a:pt x="0" y="455832"/>
                </a:cubicBezTo>
                <a:cubicBezTo>
                  <a:pt x="1319" y="338440"/>
                  <a:pt x="-6286" y="253806"/>
                  <a:pt x="0" y="91169"/>
                </a:cubicBezTo>
                <a:close/>
              </a:path>
              <a:path w="1039302" h="547001" stroke="0" extrusionOk="0">
                <a:moveTo>
                  <a:pt x="0" y="91169"/>
                </a:moveTo>
                <a:cubicBezTo>
                  <a:pt x="-1841" y="47145"/>
                  <a:pt x="45427" y="5065"/>
                  <a:pt x="91169" y="0"/>
                </a:cubicBezTo>
                <a:cubicBezTo>
                  <a:pt x="238163" y="9052"/>
                  <a:pt x="437837" y="-11226"/>
                  <a:pt x="536790" y="0"/>
                </a:cubicBezTo>
                <a:cubicBezTo>
                  <a:pt x="635743" y="11226"/>
                  <a:pt x="767952" y="-2255"/>
                  <a:pt x="948133" y="0"/>
                </a:cubicBezTo>
                <a:cubicBezTo>
                  <a:pt x="995864" y="-12131"/>
                  <a:pt x="1042970" y="51527"/>
                  <a:pt x="1039302" y="91169"/>
                </a:cubicBezTo>
                <a:cubicBezTo>
                  <a:pt x="1022081" y="251784"/>
                  <a:pt x="1032113" y="324158"/>
                  <a:pt x="1039302" y="455832"/>
                </a:cubicBezTo>
                <a:cubicBezTo>
                  <a:pt x="1032189" y="498724"/>
                  <a:pt x="989460" y="540481"/>
                  <a:pt x="948133" y="547001"/>
                </a:cubicBezTo>
                <a:cubicBezTo>
                  <a:pt x="802858" y="537933"/>
                  <a:pt x="661473" y="555506"/>
                  <a:pt x="536790" y="547001"/>
                </a:cubicBezTo>
                <a:cubicBezTo>
                  <a:pt x="412107" y="538496"/>
                  <a:pt x="222322" y="543686"/>
                  <a:pt x="91169" y="547001"/>
                </a:cubicBezTo>
                <a:cubicBezTo>
                  <a:pt x="43163" y="558413"/>
                  <a:pt x="-146" y="513884"/>
                  <a:pt x="0" y="455832"/>
                </a:cubicBezTo>
                <a:cubicBezTo>
                  <a:pt x="-624" y="313924"/>
                  <a:pt x="1902" y="199716"/>
                  <a:pt x="0" y="91169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F8EA959-CDC3-2A0D-58E5-A1553706DC42}"/>
              </a:ext>
            </a:extLst>
          </p:cNvPr>
          <p:cNvSpPr/>
          <p:nvPr/>
        </p:nvSpPr>
        <p:spPr>
          <a:xfrm>
            <a:off x="1259632" y="2033971"/>
            <a:ext cx="1039302" cy="547001"/>
          </a:xfrm>
          <a:custGeom>
            <a:avLst/>
            <a:gdLst>
              <a:gd name="connsiteX0" fmla="*/ 0 w 1039302"/>
              <a:gd name="connsiteY0" fmla="*/ 91169 h 547001"/>
              <a:gd name="connsiteX1" fmla="*/ 91169 w 1039302"/>
              <a:gd name="connsiteY1" fmla="*/ 0 h 547001"/>
              <a:gd name="connsiteX2" fmla="*/ 528221 w 1039302"/>
              <a:gd name="connsiteY2" fmla="*/ 0 h 547001"/>
              <a:gd name="connsiteX3" fmla="*/ 948133 w 1039302"/>
              <a:gd name="connsiteY3" fmla="*/ 0 h 547001"/>
              <a:gd name="connsiteX4" fmla="*/ 1039302 w 1039302"/>
              <a:gd name="connsiteY4" fmla="*/ 91169 h 547001"/>
              <a:gd name="connsiteX5" fmla="*/ 1039302 w 1039302"/>
              <a:gd name="connsiteY5" fmla="*/ 455832 h 547001"/>
              <a:gd name="connsiteX6" fmla="*/ 948133 w 1039302"/>
              <a:gd name="connsiteY6" fmla="*/ 547001 h 547001"/>
              <a:gd name="connsiteX7" fmla="*/ 545360 w 1039302"/>
              <a:gd name="connsiteY7" fmla="*/ 547001 h 547001"/>
              <a:gd name="connsiteX8" fmla="*/ 91169 w 1039302"/>
              <a:gd name="connsiteY8" fmla="*/ 547001 h 547001"/>
              <a:gd name="connsiteX9" fmla="*/ 0 w 1039302"/>
              <a:gd name="connsiteY9" fmla="*/ 455832 h 547001"/>
              <a:gd name="connsiteX10" fmla="*/ 0 w 1039302"/>
              <a:gd name="connsiteY10" fmla="*/ 91169 h 54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9302" h="547001" fill="none" extrusionOk="0">
                <a:moveTo>
                  <a:pt x="0" y="91169"/>
                </a:moveTo>
                <a:cubicBezTo>
                  <a:pt x="477" y="43568"/>
                  <a:pt x="32884" y="2168"/>
                  <a:pt x="91169" y="0"/>
                </a:cubicBezTo>
                <a:cubicBezTo>
                  <a:pt x="179992" y="20149"/>
                  <a:pt x="379929" y="-660"/>
                  <a:pt x="528221" y="0"/>
                </a:cubicBezTo>
                <a:cubicBezTo>
                  <a:pt x="676513" y="660"/>
                  <a:pt x="824751" y="-9088"/>
                  <a:pt x="948133" y="0"/>
                </a:cubicBezTo>
                <a:cubicBezTo>
                  <a:pt x="995184" y="850"/>
                  <a:pt x="1036490" y="40756"/>
                  <a:pt x="1039302" y="91169"/>
                </a:cubicBezTo>
                <a:cubicBezTo>
                  <a:pt x="1049169" y="205569"/>
                  <a:pt x="1039927" y="380047"/>
                  <a:pt x="1039302" y="455832"/>
                </a:cubicBezTo>
                <a:cubicBezTo>
                  <a:pt x="1043959" y="512531"/>
                  <a:pt x="989029" y="548723"/>
                  <a:pt x="948133" y="547001"/>
                </a:cubicBezTo>
                <a:cubicBezTo>
                  <a:pt x="843615" y="550872"/>
                  <a:pt x="656527" y="543053"/>
                  <a:pt x="545360" y="547001"/>
                </a:cubicBezTo>
                <a:cubicBezTo>
                  <a:pt x="434193" y="550949"/>
                  <a:pt x="222424" y="555243"/>
                  <a:pt x="91169" y="547001"/>
                </a:cubicBezTo>
                <a:cubicBezTo>
                  <a:pt x="30293" y="550563"/>
                  <a:pt x="-6742" y="509698"/>
                  <a:pt x="0" y="455832"/>
                </a:cubicBezTo>
                <a:cubicBezTo>
                  <a:pt x="1319" y="338440"/>
                  <a:pt x="-6286" y="253806"/>
                  <a:pt x="0" y="91169"/>
                </a:cubicBezTo>
                <a:close/>
              </a:path>
              <a:path w="1039302" h="547001" stroke="0" extrusionOk="0">
                <a:moveTo>
                  <a:pt x="0" y="91169"/>
                </a:moveTo>
                <a:cubicBezTo>
                  <a:pt x="-1841" y="47145"/>
                  <a:pt x="45427" y="5065"/>
                  <a:pt x="91169" y="0"/>
                </a:cubicBezTo>
                <a:cubicBezTo>
                  <a:pt x="238163" y="9052"/>
                  <a:pt x="437837" y="-11226"/>
                  <a:pt x="536790" y="0"/>
                </a:cubicBezTo>
                <a:cubicBezTo>
                  <a:pt x="635743" y="11226"/>
                  <a:pt x="767952" y="-2255"/>
                  <a:pt x="948133" y="0"/>
                </a:cubicBezTo>
                <a:cubicBezTo>
                  <a:pt x="995864" y="-12131"/>
                  <a:pt x="1042970" y="51527"/>
                  <a:pt x="1039302" y="91169"/>
                </a:cubicBezTo>
                <a:cubicBezTo>
                  <a:pt x="1022081" y="251784"/>
                  <a:pt x="1032113" y="324158"/>
                  <a:pt x="1039302" y="455832"/>
                </a:cubicBezTo>
                <a:cubicBezTo>
                  <a:pt x="1032189" y="498724"/>
                  <a:pt x="989460" y="540481"/>
                  <a:pt x="948133" y="547001"/>
                </a:cubicBezTo>
                <a:cubicBezTo>
                  <a:pt x="802858" y="537933"/>
                  <a:pt x="661473" y="555506"/>
                  <a:pt x="536790" y="547001"/>
                </a:cubicBezTo>
                <a:cubicBezTo>
                  <a:pt x="412107" y="538496"/>
                  <a:pt x="222322" y="543686"/>
                  <a:pt x="91169" y="547001"/>
                </a:cubicBezTo>
                <a:cubicBezTo>
                  <a:pt x="43163" y="558413"/>
                  <a:pt x="-146" y="513884"/>
                  <a:pt x="0" y="455832"/>
                </a:cubicBezTo>
                <a:cubicBezTo>
                  <a:pt x="-624" y="313924"/>
                  <a:pt x="1902" y="199716"/>
                  <a:pt x="0" y="91169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504C53-D855-D14E-7128-799F64B62A4C}"/>
              </a:ext>
            </a:extLst>
          </p:cNvPr>
          <p:cNvSpPr/>
          <p:nvPr/>
        </p:nvSpPr>
        <p:spPr>
          <a:xfrm>
            <a:off x="1240740" y="2677383"/>
            <a:ext cx="1039302" cy="547001"/>
          </a:xfrm>
          <a:custGeom>
            <a:avLst/>
            <a:gdLst>
              <a:gd name="connsiteX0" fmla="*/ 0 w 1039302"/>
              <a:gd name="connsiteY0" fmla="*/ 91169 h 547001"/>
              <a:gd name="connsiteX1" fmla="*/ 91169 w 1039302"/>
              <a:gd name="connsiteY1" fmla="*/ 0 h 547001"/>
              <a:gd name="connsiteX2" fmla="*/ 528221 w 1039302"/>
              <a:gd name="connsiteY2" fmla="*/ 0 h 547001"/>
              <a:gd name="connsiteX3" fmla="*/ 948133 w 1039302"/>
              <a:gd name="connsiteY3" fmla="*/ 0 h 547001"/>
              <a:gd name="connsiteX4" fmla="*/ 1039302 w 1039302"/>
              <a:gd name="connsiteY4" fmla="*/ 91169 h 547001"/>
              <a:gd name="connsiteX5" fmla="*/ 1039302 w 1039302"/>
              <a:gd name="connsiteY5" fmla="*/ 455832 h 547001"/>
              <a:gd name="connsiteX6" fmla="*/ 948133 w 1039302"/>
              <a:gd name="connsiteY6" fmla="*/ 547001 h 547001"/>
              <a:gd name="connsiteX7" fmla="*/ 545360 w 1039302"/>
              <a:gd name="connsiteY7" fmla="*/ 547001 h 547001"/>
              <a:gd name="connsiteX8" fmla="*/ 91169 w 1039302"/>
              <a:gd name="connsiteY8" fmla="*/ 547001 h 547001"/>
              <a:gd name="connsiteX9" fmla="*/ 0 w 1039302"/>
              <a:gd name="connsiteY9" fmla="*/ 455832 h 547001"/>
              <a:gd name="connsiteX10" fmla="*/ 0 w 1039302"/>
              <a:gd name="connsiteY10" fmla="*/ 91169 h 54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9302" h="547001" fill="none" extrusionOk="0">
                <a:moveTo>
                  <a:pt x="0" y="91169"/>
                </a:moveTo>
                <a:cubicBezTo>
                  <a:pt x="477" y="43568"/>
                  <a:pt x="32884" y="2168"/>
                  <a:pt x="91169" y="0"/>
                </a:cubicBezTo>
                <a:cubicBezTo>
                  <a:pt x="179992" y="20149"/>
                  <a:pt x="379929" y="-660"/>
                  <a:pt x="528221" y="0"/>
                </a:cubicBezTo>
                <a:cubicBezTo>
                  <a:pt x="676513" y="660"/>
                  <a:pt x="824751" y="-9088"/>
                  <a:pt x="948133" y="0"/>
                </a:cubicBezTo>
                <a:cubicBezTo>
                  <a:pt x="995184" y="850"/>
                  <a:pt x="1036490" y="40756"/>
                  <a:pt x="1039302" y="91169"/>
                </a:cubicBezTo>
                <a:cubicBezTo>
                  <a:pt x="1049169" y="205569"/>
                  <a:pt x="1039927" y="380047"/>
                  <a:pt x="1039302" y="455832"/>
                </a:cubicBezTo>
                <a:cubicBezTo>
                  <a:pt x="1043959" y="512531"/>
                  <a:pt x="989029" y="548723"/>
                  <a:pt x="948133" y="547001"/>
                </a:cubicBezTo>
                <a:cubicBezTo>
                  <a:pt x="843615" y="550872"/>
                  <a:pt x="656527" y="543053"/>
                  <a:pt x="545360" y="547001"/>
                </a:cubicBezTo>
                <a:cubicBezTo>
                  <a:pt x="434193" y="550949"/>
                  <a:pt x="222424" y="555243"/>
                  <a:pt x="91169" y="547001"/>
                </a:cubicBezTo>
                <a:cubicBezTo>
                  <a:pt x="30293" y="550563"/>
                  <a:pt x="-6742" y="509698"/>
                  <a:pt x="0" y="455832"/>
                </a:cubicBezTo>
                <a:cubicBezTo>
                  <a:pt x="1319" y="338440"/>
                  <a:pt x="-6286" y="253806"/>
                  <a:pt x="0" y="91169"/>
                </a:cubicBezTo>
                <a:close/>
              </a:path>
              <a:path w="1039302" h="547001" stroke="0" extrusionOk="0">
                <a:moveTo>
                  <a:pt x="0" y="91169"/>
                </a:moveTo>
                <a:cubicBezTo>
                  <a:pt x="-1841" y="47145"/>
                  <a:pt x="45427" y="5065"/>
                  <a:pt x="91169" y="0"/>
                </a:cubicBezTo>
                <a:cubicBezTo>
                  <a:pt x="238163" y="9052"/>
                  <a:pt x="437837" y="-11226"/>
                  <a:pt x="536790" y="0"/>
                </a:cubicBezTo>
                <a:cubicBezTo>
                  <a:pt x="635743" y="11226"/>
                  <a:pt x="767952" y="-2255"/>
                  <a:pt x="948133" y="0"/>
                </a:cubicBezTo>
                <a:cubicBezTo>
                  <a:pt x="995864" y="-12131"/>
                  <a:pt x="1042970" y="51527"/>
                  <a:pt x="1039302" y="91169"/>
                </a:cubicBezTo>
                <a:cubicBezTo>
                  <a:pt x="1022081" y="251784"/>
                  <a:pt x="1032113" y="324158"/>
                  <a:pt x="1039302" y="455832"/>
                </a:cubicBezTo>
                <a:cubicBezTo>
                  <a:pt x="1032189" y="498724"/>
                  <a:pt x="989460" y="540481"/>
                  <a:pt x="948133" y="547001"/>
                </a:cubicBezTo>
                <a:cubicBezTo>
                  <a:pt x="802858" y="537933"/>
                  <a:pt x="661473" y="555506"/>
                  <a:pt x="536790" y="547001"/>
                </a:cubicBezTo>
                <a:cubicBezTo>
                  <a:pt x="412107" y="538496"/>
                  <a:pt x="222322" y="543686"/>
                  <a:pt x="91169" y="547001"/>
                </a:cubicBezTo>
                <a:cubicBezTo>
                  <a:pt x="43163" y="558413"/>
                  <a:pt x="-146" y="513884"/>
                  <a:pt x="0" y="455832"/>
                </a:cubicBezTo>
                <a:cubicBezTo>
                  <a:pt x="-624" y="313924"/>
                  <a:pt x="1902" y="199716"/>
                  <a:pt x="0" y="9116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8D1D3D-F89A-E6A8-1A25-641853228F7D}"/>
              </a:ext>
            </a:extLst>
          </p:cNvPr>
          <p:cNvSpPr/>
          <p:nvPr/>
        </p:nvSpPr>
        <p:spPr>
          <a:xfrm>
            <a:off x="656361" y="3320795"/>
            <a:ext cx="1039302" cy="547001"/>
          </a:xfrm>
          <a:custGeom>
            <a:avLst/>
            <a:gdLst>
              <a:gd name="connsiteX0" fmla="*/ 0 w 1039302"/>
              <a:gd name="connsiteY0" fmla="*/ 91169 h 547001"/>
              <a:gd name="connsiteX1" fmla="*/ 91169 w 1039302"/>
              <a:gd name="connsiteY1" fmla="*/ 0 h 547001"/>
              <a:gd name="connsiteX2" fmla="*/ 528221 w 1039302"/>
              <a:gd name="connsiteY2" fmla="*/ 0 h 547001"/>
              <a:gd name="connsiteX3" fmla="*/ 948133 w 1039302"/>
              <a:gd name="connsiteY3" fmla="*/ 0 h 547001"/>
              <a:gd name="connsiteX4" fmla="*/ 1039302 w 1039302"/>
              <a:gd name="connsiteY4" fmla="*/ 91169 h 547001"/>
              <a:gd name="connsiteX5" fmla="*/ 1039302 w 1039302"/>
              <a:gd name="connsiteY5" fmla="*/ 455832 h 547001"/>
              <a:gd name="connsiteX6" fmla="*/ 948133 w 1039302"/>
              <a:gd name="connsiteY6" fmla="*/ 547001 h 547001"/>
              <a:gd name="connsiteX7" fmla="*/ 545360 w 1039302"/>
              <a:gd name="connsiteY7" fmla="*/ 547001 h 547001"/>
              <a:gd name="connsiteX8" fmla="*/ 91169 w 1039302"/>
              <a:gd name="connsiteY8" fmla="*/ 547001 h 547001"/>
              <a:gd name="connsiteX9" fmla="*/ 0 w 1039302"/>
              <a:gd name="connsiteY9" fmla="*/ 455832 h 547001"/>
              <a:gd name="connsiteX10" fmla="*/ 0 w 1039302"/>
              <a:gd name="connsiteY10" fmla="*/ 91169 h 54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9302" h="547001" fill="none" extrusionOk="0">
                <a:moveTo>
                  <a:pt x="0" y="91169"/>
                </a:moveTo>
                <a:cubicBezTo>
                  <a:pt x="477" y="43568"/>
                  <a:pt x="32884" y="2168"/>
                  <a:pt x="91169" y="0"/>
                </a:cubicBezTo>
                <a:cubicBezTo>
                  <a:pt x="179992" y="20149"/>
                  <a:pt x="379929" y="-660"/>
                  <a:pt x="528221" y="0"/>
                </a:cubicBezTo>
                <a:cubicBezTo>
                  <a:pt x="676513" y="660"/>
                  <a:pt x="824751" y="-9088"/>
                  <a:pt x="948133" y="0"/>
                </a:cubicBezTo>
                <a:cubicBezTo>
                  <a:pt x="995184" y="850"/>
                  <a:pt x="1036490" y="40756"/>
                  <a:pt x="1039302" y="91169"/>
                </a:cubicBezTo>
                <a:cubicBezTo>
                  <a:pt x="1049169" y="205569"/>
                  <a:pt x="1039927" y="380047"/>
                  <a:pt x="1039302" y="455832"/>
                </a:cubicBezTo>
                <a:cubicBezTo>
                  <a:pt x="1043959" y="512531"/>
                  <a:pt x="989029" y="548723"/>
                  <a:pt x="948133" y="547001"/>
                </a:cubicBezTo>
                <a:cubicBezTo>
                  <a:pt x="843615" y="550872"/>
                  <a:pt x="656527" y="543053"/>
                  <a:pt x="545360" y="547001"/>
                </a:cubicBezTo>
                <a:cubicBezTo>
                  <a:pt x="434193" y="550949"/>
                  <a:pt x="222424" y="555243"/>
                  <a:pt x="91169" y="547001"/>
                </a:cubicBezTo>
                <a:cubicBezTo>
                  <a:pt x="30293" y="550563"/>
                  <a:pt x="-6742" y="509698"/>
                  <a:pt x="0" y="455832"/>
                </a:cubicBezTo>
                <a:cubicBezTo>
                  <a:pt x="1319" y="338440"/>
                  <a:pt x="-6286" y="253806"/>
                  <a:pt x="0" y="91169"/>
                </a:cubicBezTo>
                <a:close/>
              </a:path>
              <a:path w="1039302" h="547001" stroke="0" extrusionOk="0">
                <a:moveTo>
                  <a:pt x="0" y="91169"/>
                </a:moveTo>
                <a:cubicBezTo>
                  <a:pt x="-1841" y="47145"/>
                  <a:pt x="45427" y="5065"/>
                  <a:pt x="91169" y="0"/>
                </a:cubicBezTo>
                <a:cubicBezTo>
                  <a:pt x="238163" y="9052"/>
                  <a:pt x="437837" y="-11226"/>
                  <a:pt x="536790" y="0"/>
                </a:cubicBezTo>
                <a:cubicBezTo>
                  <a:pt x="635743" y="11226"/>
                  <a:pt x="767952" y="-2255"/>
                  <a:pt x="948133" y="0"/>
                </a:cubicBezTo>
                <a:cubicBezTo>
                  <a:pt x="995864" y="-12131"/>
                  <a:pt x="1042970" y="51527"/>
                  <a:pt x="1039302" y="91169"/>
                </a:cubicBezTo>
                <a:cubicBezTo>
                  <a:pt x="1022081" y="251784"/>
                  <a:pt x="1032113" y="324158"/>
                  <a:pt x="1039302" y="455832"/>
                </a:cubicBezTo>
                <a:cubicBezTo>
                  <a:pt x="1032189" y="498724"/>
                  <a:pt x="989460" y="540481"/>
                  <a:pt x="948133" y="547001"/>
                </a:cubicBezTo>
                <a:cubicBezTo>
                  <a:pt x="802858" y="537933"/>
                  <a:pt x="661473" y="555506"/>
                  <a:pt x="536790" y="547001"/>
                </a:cubicBezTo>
                <a:cubicBezTo>
                  <a:pt x="412107" y="538496"/>
                  <a:pt x="222322" y="543686"/>
                  <a:pt x="91169" y="547001"/>
                </a:cubicBezTo>
                <a:cubicBezTo>
                  <a:pt x="43163" y="558413"/>
                  <a:pt x="-146" y="513884"/>
                  <a:pt x="0" y="455832"/>
                </a:cubicBezTo>
                <a:cubicBezTo>
                  <a:pt x="-624" y="313924"/>
                  <a:pt x="1902" y="199716"/>
                  <a:pt x="0" y="91169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C99354-B207-8709-7ABF-825CF064152F}"/>
              </a:ext>
            </a:extLst>
          </p:cNvPr>
          <p:cNvSpPr/>
          <p:nvPr/>
        </p:nvSpPr>
        <p:spPr>
          <a:xfrm>
            <a:off x="386985" y="3952651"/>
            <a:ext cx="741319" cy="390168"/>
          </a:xfrm>
          <a:custGeom>
            <a:avLst/>
            <a:gdLst>
              <a:gd name="connsiteX0" fmla="*/ 0 w 741319"/>
              <a:gd name="connsiteY0" fmla="*/ 65029 h 390168"/>
              <a:gd name="connsiteX1" fmla="*/ 65029 w 741319"/>
              <a:gd name="connsiteY1" fmla="*/ 0 h 390168"/>
              <a:gd name="connsiteX2" fmla="*/ 676290 w 741319"/>
              <a:gd name="connsiteY2" fmla="*/ 0 h 390168"/>
              <a:gd name="connsiteX3" fmla="*/ 741319 w 741319"/>
              <a:gd name="connsiteY3" fmla="*/ 65029 h 390168"/>
              <a:gd name="connsiteX4" fmla="*/ 741319 w 741319"/>
              <a:gd name="connsiteY4" fmla="*/ 325139 h 390168"/>
              <a:gd name="connsiteX5" fmla="*/ 676290 w 741319"/>
              <a:gd name="connsiteY5" fmla="*/ 390168 h 390168"/>
              <a:gd name="connsiteX6" fmla="*/ 65029 w 741319"/>
              <a:gd name="connsiteY6" fmla="*/ 390168 h 390168"/>
              <a:gd name="connsiteX7" fmla="*/ 0 w 741319"/>
              <a:gd name="connsiteY7" fmla="*/ 325139 h 390168"/>
              <a:gd name="connsiteX8" fmla="*/ 0 w 741319"/>
              <a:gd name="connsiteY8" fmla="*/ 65029 h 39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1319" h="390168" fill="none" extrusionOk="0">
                <a:moveTo>
                  <a:pt x="0" y="65029"/>
                </a:moveTo>
                <a:cubicBezTo>
                  <a:pt x="873" y="27296"/>
                  <a:pt x="31412" y="-2320"/>
                  <a:pt x="65029" y="0"/>
                </a:cubicBezTo>
                <a:cubicBezTo>
                  <a:pt x="286003" y="20466"/>
                  <a:pt x="503389" y="11831"/>
                  <a:pt x="676290" y="0"/>
                </a:cubicBezTo>
                <a:cubicBezTo>
                  <a:pt x="713654" y="-2563"/>
                  <a:pt x="742221" y="26256"/>
                  <a:pt x="741319" y="65029"/>
                </a:cubicBezTo>
                <a:cubicBezTo>
                  <a:pt x="752186" y="178556"/>
                  <a:pt x="743054" y="202762"/>
                  <a:pt x="741319" y="325139"/>
                </a:cubicBezTo>
                <a:cubicBezTo>
                  <a:pt x="733021" y="363191"/>
                  <a:pt x="707106" y="390055"/>
                  <a:pt x="676290" y="390168"/>
                </a:cubicBezTo>
                <a:cubicBezTo>
                  <a:pt x="432984" y="404334"/>
                  <a:pt x="296600" y="403925"/>
                  <a:pt x="65029" y="390168"/>
                </a:cubicBezTo>
                <a:cubicBezTo>
                  <a:pt x="33431" y="396052"/>
                  <a:pt x="-4949" y="361955"/>
                  <a:pt x="0" y="325139"/>
                </a:cubicBezTo>
                <a:cubicBezTo>
                  <a:pt x="11477" y="210546"/>
                  <a:pt x="12443" y="160451"/>
                  <a:pt x="0" y="65029"/>
                </a:cubicBezTo>
                <a:close/>
              </a:path>
              <a:path w="741319" h="390168" stroke="0" extrusionOk="0">
                <a:moveTo>
                  <a:pt x="0" y="65029"/>
                </a:moveTo>
                <a:cubicBezTo>
                  <a:pt x="-729" y="31620"/>
                  <a:pt x="32381" y="3591"/>
                  <a:pt x="65029" y="0"/>
                </a:cubicBezTo>
                <a:cubicBezTo>
                  <a:pt x="269979" y="9643"/>
                  <a:pt x="422356" y="-25681"/>
                  <a:pt x="676290" y="0"/>
                </a:cubicBezTo>
                <a:cubicBezTo>
                  <a:pt x="718280" y="3792"/>
                  <a:pt x="741361" y="30932"/>
                  <a:pt x="741319" y="65029"/>
                </a:cubicBezTo>
                <a:cubicBezTo>
                  <a:pt x="750056" y="192697"/>
                  <a:pt x="751696" y="250853"/>
                  <a:pt x="741319" y="325139"/>
                </a:cubicBezTo>
                <a:cubicBezTo>
                  <a:pt x="742355" y="368012"/>
                  <a:pt x="710748" y="398551"/>
                  <a:pt x="676290" y="390168"/>
                </a:cubicBezTo>
                <a:cubicBezTo>
                  <a:pt x="487469" y="374035"/>
                  <a:pt x="198864" y="385380"/>
                  <a:pt x="65029" y="390168"/>
                </a:cubicBezTo>
                <a:cubicBezTo>
                  <a:pt x="34561" y="392698"/>
                  <a:pt x="2550" y="359428"/>
                  <a:pt x="0" y="325139"/>
                </a:cubicBezTo>
                <a:cubicBezTo>
                  <a:pt x="10169" y="244610"/>
                  <a:pt x="-10633" y="194481"/>
                  <a:pt x="0" y="65029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26A9274-71EC-819C-B913-D645014EA8C2}"/>
              </a:ext>
            </a:extLst>
          </p:cNvPr>
          <p:cNvSpPr/>
          <p:nvPr/>
        </p:nvSpPr>
        <p:spPr>
          <a:xfrm>
            <a:off x="2378862" y="3949779"/>
            <a:ext cx="741319" cy="390168"/>
          </a:xfrm>
          <a:custGeom>
            <a:avLst/>
            <a:gdLst>
              <a:gd name="connsiteX0" fmla="*/ 0 w 741319"/>
              <a:gd name="connsiteY0" fmla="*/ 65029 h 390168"/>
              <a:gd name="connsiteX1" fmla="*/ 65029 w 741319"/>
              <a:gd name="connsiteY1" fmla="*/ 0 h 390168"/>
              <a:gd name="connsiteX2" fmla="*/ 676290 w 741319"/>
              <a:gd name="connsiteY2" fmla="*/ 0 h 390168"/>
              <a:gd name="connsiteX3" fmla="*/ 741319 w 741319"/>
              <a:gd name="connsiteY3" fmla="*/ 65029 h 390168"/>
              <a:gd name="connsiteX4" fmla="*/ 741319 w 741319"/>
              <a:gd name="connsiteY4" fmla="*/ 325139 h 390168"/>
              <a:gd name="connsiteX5" fmla="*/ 676290 w 741319"/>
              <a:gd name="connsiteY5" fmla="*/ 390168 h 390168"/>
              <a:gd name="connsiteX6" fmla="*/ 65029 w 741319"/>
              <a:gd name="connsiteY6" fmla="*/ 390168 h 390168"/>
              <a:gd name="connsiteX7" fmla="*/ 0 w 741319"/>
              <a:gd name="connsiteY7" fmla="*/ 325139 h 390168"/>
              <a:gd name="connsiteX8" fmla="*/ 0 w 741319"/>
              <a:gd name="connsiteY8" fmla="*/ 65029 h 39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1319" h="390168" fill="none" extrusionOk="0">
                <a:moveTo>
                  <a:pt x="0" y="65029"/>
                </a:moveTo>
                <a:cubicBezTo>
                  <a:pt x="873" y="27296"/>
                  <a:pt x="31412" y="-2320"/>
                  <a:pt x="65029" y="0"/>
                </a:cubicBezTo>
                <a:cubicBezTo>
                  <a:pt x="286003" y="20466"/>
                  <a:pt x="503389" y="11831"/>
                  <a:pt x="676290" y="0"/>
                </a:cubicBezTo>
                <a:cubicBezTo>
                  <a:pt x="713654" y="-2563"/>
                  <a:pt x="742221" y="26256"/>
                  <a:pt x="741319" y="65029"/>
                </a:cubicBezTo>
                <a:cubicBezTo>
                  <a:pt x="752186" y="178556"/>
                  <a:pt x="743054" y="202762"/>
                  <a:pt x="741319" y="325139"/>
                </a:cubicBezTo>
                <a:cubicBezTo>
                  <a:pt x="733021" y="363191"/>
                  <a:pt x="707106" y="390055"/>
                  <a:pt x="676290" y="390168"/>
                </a:cubicBezTo>
                <a:cubicBezTo>
                  <a:pt x="432984" y="404334"/>
                  <a:pt x="296600" y="403925"/>
                  <a:pt x="65029" y="390168"/>
                </a:cubicBezTo>
                <a:cubicBezTo>
                  <a:pt x="33431" y="396052"/>
                  <a:pt x="-4949" y="361955"/>
                  <a:pt x="0" y="325139"/>
                </a:cubicBezTo>
                <a:cubicBezTo>
                  <a:pt x="11477" y="210546"/>
                  <a:pt x="12443" y="160451"/>
                  <a:pt x="0" y="65029"/>
                </a:cubicBezTo>
                <a:close/>
              </a:path>
              <a:path w="741319" h="390168" stroke="0" extrusionOk="0">
                <a:moveTo>
                  <a:pt x="0" y="65029"/>
                </a:moveTo>
                <a:cubicBezTo>
                  <a:pt x="-729" y="31620"/>
                  <a:pt x="32381" y="3591"/>
                  <a:pt x="65029" y="0"/>
                </a:cubicBezTo>
                <a:cubicBezTo>
                  <a:pt x="269979" y="9643"/>
                  <a:pt x="422356" y="-25681"/>
                  <a:pt x="676290" y="0"/>
                </a:cubicBezTo>
                <a:cubicBezTo>
                  <a:pt x="718280" y="3792"/>
                  <a:pt x="741361" y="30932"/>
                  <a:pt x="741319" y="65029"/>
                </a:cubicBezTo>
                <a:cubicBezTo>
                  <a:pt x="750056" y="192697"/>
                  <a:pt x="751696" y="250853"/>
                  <a:pt x="741319" y="325139"/>
                </a:cubicBezTo>
                <a:cubicBezTo>
                  <a:pt x="742355" y="368012"/>
                  <a:pt x="710748" y="398551"/>
                  <a:pt x="676290" y="390168"/>
                </a:cubicBezTo>
                <a:cubicBezTo>
                  <a:pt x="487469" y="374035"/>
                  <a:pt x="198864" y="385380"/>
                  <a:pt x="65029" y="390168"/>
                </a:cubicBezTo>
                <a:cubicBezTo>
                  <a:pt x="34561" y="392698"/>
                  <a:pt x="2550" y="359428"/>
                  <a:pt x="0" y="325139"/>
                </a:cubicBezTo>
                <a:cubicBezTo>
                  <a:pt x="10169" y="244610"/>
                  <a:pt x="-10633" y="194481"/>
                  <a:pt x="0" y="65029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557B978-B041-0346-35D5-D08E733F77A6}"/>
              </a:ext>
            </a:extLst>
          </p:cNvPr>
          <p:cNvSpPr/>
          <p:nvPr/>
        </p:nvSpPr>
        <p:spPr>
          <a:xfrm>
            <a:off x="4258909" y="3946352"/>
            <a:ext cx="741319" cy="390168"/>
          </a:xfrm>
          <a:custGeom>
            <a:avLst/>
            <a:gdLst>
              <a:gd name="connsiteX0" fmla="*/ 0 w 741319"/>
              <a:gd name="connsiteY0" fmla="*/ 65029 h 390168"/>
              <a:gd name="connsiteX1" fmla="*/ 65029 w 741319"/>
              <a:gd name="connsiteY1" fmla="*/ 0 h 390168"/>
              <a:gd name="connsiteX2" fmla="*/ 676290 w 741319"/>
              <a:gd name="connsiteY2" fmla="*/ 0 h 390168"/>
              <a:gd name="connsiteX3" fmla="*/ 741319 w 741319"/>
              <a:gd name="connsiteY3" fmla="*/ 65029 h 390168"/>
              <a:gd name="connsiteX4" fmla="*/ 741319 w 741319"/>
              <a:gd name="connsiteY4" fmla="*/ 325139 h 390168"/>
              <a:gd name="connsiteX5" fmla="*/ 676290 w 741319"/>
              <a:gd name="connsiteY5" fmla="*/ 390168 h 390168"/>
              <a:gd name="connsiteX6" fmla="*/ 65029 w 741319"/>
              <a:gd name="connsiteY6" fmla="*/ 390168 h 390168"/>
              <a:gd name="connsiteX7" fmla="*/ 0 w 741319"/>
              <a:gd name="connsiteY7" fmla="*/ 325139 h 390168"/>
              <a:gd name="connsiteX8" fmla="*/ 0 w 741319"/>
              <a:gd name="connsiteY8" fmla="*/ 65029 h 39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1319" h="390168" fill="none" extrusionOk="0">
                <a:moveTo>
                  <a:pt x="0" y="65029"/>
                </a:moveTo>
                <a:cubicBezTo>
                  <a:pt x="873" y="27296"/>
                  <a:pt x="31412" y="-2320"/>
                  <a:pt x="65029" y="0"/>
                </a:cubicBezTo>
                <a:cubicBezTo>
                  <a:pt x="286003" y="20466"/>
                  <a:pt x="503389" y="11831"/>
                  <a:pt x="676290" y="0"/>
                </a:cubicBezTo>
                <a:cubicBezTo>
                  <a:pt x="713654" y="-2563"/>
                  <a:pt x="742221" y="26256"/>
                  <a:pt x="741319" y="65029"/>
                </a:cubicBezTo>
                <a:cubicBezTo>
                  <a:pt x="752186" y="178556"/>
                  <a:pt x="743054" y="202762"/>
                  <a:pt x="741319" y="325139"/>
                </a:cubicBezTo>
                <a:cubicBezTo>
                  <a:pt x="733021" y="363191"/>
                  <a:pt x="707106" y="390055"/>
                  <a:pt x="676290" y="390168"/>
                </a:cubicBezTo>
                <a:cubicBezTo>
                  <a:pt x="432984" y="404334"/>
                  <a:pt x="296600" y="403925"/>
                  <a:pt x="65029" y="390168"/>
                </a:cubicBezTo>
                <a:cubicBezTo>
                  <a:pt x="33431" y="396052"/>
                  <a:pt x="-4949" y="361955"/>
                  <a:pt x="0" y="325139"/>
                </a:cubicBezTo>
                <a:cubicBezTo>
                  <a:pt x="11477" y="210546"/>
                  <a:pt x="12443" y="160451"/>
                  <a:pt x="0" y="65029"/>
                </a:cubicBezTo>
                <a:close/>
              </a:path>
              <a:path w="741319" h="390168" stroke="0" extrusionOk="0">
                <a:moveTo>
                  <a:pt x="0" y="65029"/>
                </a:moveTo>
                <a:cubicBezTo>
                  <a:pt x="-729" y="31620"/>
                  <a:pt x="32381" y="3591"/>
                  <a:pt x="65029" y="0"/>
                </a:cubicBezTo>
                <a:cubicBezTo>
                  <a:pt x="269979" y="9643"/>
                  <a:pt x="422356" y="-25681"/>
                  <a:pt x="676290" y="0"/>
                </a:cubicBezTo>
                <a:cubicBezTo>
                  <a:pt x="718280" y="3792"/>
                  <a:pt x="741361" y="30932"/>
                  <a:pt x="741319" y="65029"/>
                </a:cubicBezTo>
                <a:cubicBezTo>
                  <a:pt x="750056" y="192697"/>
                  <a:pt x="751696" y="250853"/>
                  <a:pt x="741319" y="325139"/>
                </a:cubicBezTo>
                <a:cubicBezTo>
                  <a:pt x="742355" y="368012"/>
                  <a:pt x="710748" y="398551"/>
                  <a:pt x="676290" y="390168"/>
                </a:cubicBezTo>
                <a:cubicBezTo>
                  <a:pt x="487469" y="374035"/>
                  <a:pt x="198864" y="385380"/>
                  <a:pt x="65029" y="390168"/>
                </a:cubicBezTo>
                <a:cubicBezTo>
                  <a:pt x="34561" y="392698"/>
                  <a:pt x="2550" y="359428"/>
                  <a:pt x="0" y="325139"/>
                </a:cubicBezTo>
                <a:cubicBezTo>
                  <a:pt x="10169" y="244610"/>
                  <a:pt x="-10633" y="194481"/>
                  <a:pt x="0" y="65029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D828D47-9221-A7FD-D473-A1A3C0EA5425}"/>
              </a:ext>
            </a:extLst>
          </p:cNvPr>
          <p:cNvSpPr/>
          <p:nvPr/>
        </p:nvSpPr>
        <p:spPr>
          <a:xfrm>
            <a:off x="165703" y="4462986"/>
            <a:ext cx="1039302" cy="547001"/>
          </a:xfrm>
          <a:custGeom>
            <a:avLst/>
            <a:gdLst>
              <a:gd name="connsiteX0" fmla="*/ 0 w 1039302"/>
              <a:gd name="connsiteY0" fmla="*/ 91169 h 547001"/>
              <a:gd name="connsiteX1" fmla="*/ 91169 w 1039302"/>
              <a:gd name="connsiteY1" fmla="*/ 0 h 547001"/>
              <a:gd name="connsiteX2" fmla="*/ 528221 w 1039302"/>
              <a:gd name="connsiteY2" fmla="*/ 0 h 547001"/>
              <a:gd name="connsiteX3" fmla="*/ 948133 w 1039302"/>
              <a:gd name="connsiteY3" fmla="*/ 0 h 547001"/>
              <a:gd name="connsiteX4" fmla="*/ 1039302 w 1039302"/>
              <a:gd name="connsiteY4" fmla="*/ 91169 h 547001"/>
              <a:gd name="connsiteX5" fmla="*/ 1039302 w 1039302"/>
              <a:gd name="connsiteY5" fmla="*/ 455832 h 547001"/>
              <a:gd name="connsiteX6" fmla="*/ 948133 w 1039302"/>
              <a:gd name="connsiteY6" fmla="*/ 547001 h 547001"/>
              <a:gd name="connsiteX7" fmla="*/ 545360 w 1039302"/>
              <a:gd name="connsiteY7" fmla="*/ 547001 h 547001"/>
              <a:gd name="connsiteX8" fmla="*/ 91169 w 1039302"/>
              <a:gd name="connsiteY8" fmla="*/ 547001 h 547001"/>
              <a:gd name="connsiteX9" fmla="*/ 0 w 1039302"/>
              <a:gd name="connsiteY9" fmla="*/ 455832 h 547001"/>
              <a:gd name="connsiteX10" fmla="*/ 0 w 1039302"/>
              <a:gd name="connsiteY10" fmla="*/ 91169 h 54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9302" h="547001" fill="none" extrusionOk="0">
                <a:moveTo>
                  <a:pt x="0" y="91169"/>
                </a:moveTo>
                <a:cubicBezTo>
                  <a:pt x="477" y="43568"/>
                  <a:pt x="32884" y="2168"/>
                  <a:pt x="91169" y="0"/>
                </a:cubicBezTo>
                <a:cubicBezTo>
                  <a:pt x="179992" y="20149"/>
                  <a:pt x="379929" y="-660"/>
                  <a:pt x="528221" y="0"/>
                </a:cubicBezTo>
                <a:cubicBezTo>
                  <a:pt x="676513" y="660"/>
                  <a:pt x="824751" y="-9088"/>
                  <a:pt x="948133" y="0"/>
                </a:cubicBezTo>
                <a:cubicBezTo>
                  <a:pt x="995184" y="850"/>
                  <a:pt x="1036490" y="40756"/>
                  <a:pt x="1039302" y="91169"/>
                </a:cubicBezTo>
                <a:cubicBezTo>
                  <a:pt x="1049169" y="205569"/>
                  <a:pt x="1039927" y="380047"/>
                  <a:pt x="1039302" y="455832"/>
                </a:cubicBezTo>
                <a:cubicBezTo>
                  <a:pt x="1043959" y="512531"/>
                  <a:pt x="989029" y="548723"/>
                  <a:pt x="948133" y="547001"/>
                </a:cubicBezTo>
                <a:cubicBezTo>
                  <a:pt x="843615" y="550872"/>
                  <a:pt x="656527" y="543053"/>
                  <a:pt x="545360" y="547001"/>
                </a:cubicBezTo>
                <a:cubicBezTo>
                  <a:pt x="434193" y="550949"/>
                  <a:pt x="222424" y="555243"/>
                  <a:pt x="91169" y="547001"/>
                </a:cubicBezTo>
                <a:cubicBezTo>
                  <a:pt x="30293" y="550563"/>
                  <a:pt x="-6742" y="509698"/>
                  <a:pt x="0" y="455832"/>
                </a:cubicBezTo>
                <a:cubicBezTo>
                  <a:pt x="1319" y="338440"/>
                  <a:pt x="-6286" y="253806"/>
                  <a:pt x="0" y="91169"/>
                </a:cubicBezTo>
                <a:close/>
              </a:path>
              <a:path w="1039302" h="547001" stroke="0" extrusionOk="0">
                <a:moveTo>
                  <a:pt x="0" y="91169"/>
                </a:moveTo>
                <a:cubicBezTo>
                  <a:pt x="-1841" y="47145"/>
                  <a:pt x="45427" y="5065"/>
                  <a:pt x="91169" y="0"/>
                </a:cubicBezTo>
                <a:cubicBezTo>
                  <a:pt x="238163" y="9052"/>
                  <a:pt x="437837" y="-11226"/>
                  <a:pt x="536790" y="0"/>
                </a:cubicBezTo>
                <a:cubicBezTo>
                  <a:pt x="635743" y="11226"/>
                  <a:pt x="767952" y="-2255"/>
                  <a:pt x="948133" y="0"/>
                </a:cubicBezTo>
                <a:cubicBezTo>
                  <a:pt x="995864" y="-12131"/>
                  <a:pt x="1042970" y="51527"/>
                  <a:pt x="1039302" y="91169"/>
                </a:cubicBezTo>
                <a:cubicBezTo>
                  <a:pt x="1022081" y="251784"/>
                  <a:pt x="1032113" y="324158"/>
                  <a:pt x="1039302" y="455832"/>
                </a:cubicBezTo>
                <a:cubicBezTo>
                  <a:pt x="1032189" y="498724"/>
                  <a:pt x="989460" y="540481"/>
                  <a:pt x="948133" y="547001"/>
                </a:cubicBezTo>
                <a:cubicBezTo>
                  <a:pt x="802858" y="537933"/>
                  <a:pt x="661473" y="555506"/>
                  <a:pt x="536790" y="547001"/>
                </a:cubicBezTo>
                <a:cubicBezTo>
                  <a:pt x="412107" y="538496"/>
                  <a:pt x="222322" y="543686"/>
                  <a:pt x="91169" y="547001"/>
                </a:cubicBezTo>
                <a:cubicBezTo>
                  <a:pt x="43163" y="558413"/>
                  <a:pt x="-146" y="513884"/>
                  <a:pt x="0" y="455832"/>
                </a:cubicBezTo>
                <a:cubicBezTo>
                  <a:pt x="-624" y="313924"/>
                  <a:pt x="1902" y="199716"/>
                  <a:pt x="0" y="91169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07553D5-64C5-72C1-1152-6A0BFF3F7ED4}"/>
              </a:ext>
            </a:extLst>
          </p:cNvPr>
          <p:cNvSpPr/>
          <p:nvPr/>
        </p:nvSpPr>
        <p:spPr>
          <a:xfrm>
            <a:off x="-112035" y="5141203"/>
            <a:ext cx="577625" cy="304013"/>
          </a:xfrm>
          <a:custGeom>
            <a:avLst/>
            <a:gdLst>
              <a:gd name="connsiteX0" fmla="*/ 0 w 577625"/>
              <a:gd name="connsiteY0" fmla="*/ 50670 h 304013"/>
              <a:gd name="connsiteX1" fmla="*/ 50670 w 577625"/>
              <a:gd name="connsiteY1" fmla="*/ 0 h 304013"/>
              <a:gd name="connsiteX2" fmla="*/ 526955 w 577625"/>
              <a:gd name="connsiteY2" fmla="*/ 0 h 304013"/>
              <a:gd name="connsiteX3" fmla="*/ 577625 w 577625"/>
              <a:gd name="connsiteY3" fmla="*/ 50670 h 304013"/>
              <a:gd name="connsiteX4" fmla="*/ 577625 w 577625"/>
              <a:gd name="connsiteY4" fmla="*/ 253343 h 304013"/>
              <a:gd name="connsiteX5" fmla="*/ 526955 w 577625"/>
              <a:gd name="connsiteY5" fmla="*/ 304013 h 304013"/>
              <a:gd name="connsiteX6" fmla="*/ 50670 w 577625"/>
              <a:gd name="connsiteY6" fmla="*/ 304013 h 304013"/>
              <a:gd name="connsiteX7" fmla="*/ 0 w 577625"/>
              <a:gd name="connsiteY7" fmla="*/ 253343 h 304013"/>
              <a:gd name="connsiteX8" fmla="*/ 0 w 577625"/>
              <a:gd name="connsiteY8" fmla="*/ 50670 h 30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625" h="304013" fill="none" extrusionOk="0">
                <a:moveTo>
                  <a:pt x="0" y="50670"/>
                </a:moveTo>
                <a:cubicBezTo>
                  <a:pt x="1679" y="19190"/>
                  <a:pt x="23874" y="-1199"/>
                  <a:pt x="50670" y="0"/>
                </a:cubicBezTo>
                <a:cubicBezTo>
                  <a:pt x="184045" y="-22610"/>
                  <a:pt x="350434" y="-4001"/>
                  <a:pt x="526955" y="0"/>
                </a:cubicBezTo>
                <a:cubicBezTo>
                  <a:pt x="555498" y="-988"/>
                  <a:pt x="579250" y="17538"/>
                  <a:pt x="577625" y="50670"/>
                </a:cubicBezTo>
                <a:cubicBezTo>
                  <a:pt x="575713" y="150068"/>
                  <a:pt x="574415" y="155687"/>
                  <a:pt x="577625" y="253343"/>
                </a:cubicBezTo>
                <a:cubicBezTo>
                  <a:pt x="573116" y="282488"/>
                  <a:pt x="551669" y="303940"/>
                  <a:pt x="526955" y="304013"/>
                </a:cubicBezTo>
                <a:cubicBezTo>
                  <a:pt x="429734" y="299216"/>
                  <a:pt x="278251" y="283095"/>
                  <a:pt x="50670" y="304013"/>
                </a:cubicBezTo>
                <a:cubicBezTo>
                  <a:pt x="23144" y="304638"/>
                  <a:pt x="-6040" y="282427"/>
                  <a:pt x="0" y="253343"/>
                </a:cubicBezTo>
                <a:cubicBezTo>
                  <a:pt x="4750" y="195261"/>
                  <a:pt x="9392" y="135754"/>
                  <a:pt x="0" y="50670"/>
                </a:cubicBezTo>
                <a:close/>
              </a:path>
              <a:path w="577625" h="304013" stroke="0" extrusionOk="0">
                <a:moveTo>
                  <a:pt x="0" y="50670"/>
                </a:moveTo>
                <a:cubicBezTo>
                  <a:pt x="-1601" y="28188"/>
                  <a:pt x="26361" y="4039"/>
                  <a:pt x="50670" y="0"/>
                </a:cubicBezTo>
                <a:cubicBezTo>
                  <a:pt x="235507" y="-11412"/>
                  <a:pt x="410847" y="-8615"/>
                  <a:pt x="526955" y="0"/>
                </a:cubicBezTo>
                <a:cubicBezTo>
                  <a:pt x="559169" y="2640"/>
                  <a:pt x="577708" y="26259"/>
                  <a:pt x="577625" y="50670"/>
                </a:cubicBezTo>
                <a:cubicBezTo>
                  <a:pt x="574525" y="148378"/>
                  <a:pt x="584866" y="154767"/>
                  <a:pt x="577625" y="253343"/>
                </a:cubicBezTo>
                <a:cubicBezTo>
                  <a:pt x="578426" y="286706"/>
                  <a:pt x="553898" y="309999"/>
                  <a:pt x="526955" y="304013"/>
                </a:cubicBezTo>
                <a:cubicBezTo>
                  <a:pt x="397401" y="311822"/>
                  <a:pt x="236472" y="324842"/>
                  <a:pt x="50670" y="304013"/>
                </a:cubicBezTo>
                <a:cubicBezTo>
                  <a:pt x="28012" y="306486"/>
                  <a:pt x="2963" y="279438"/>
                  <a:pt x="0" y="253343"/>
                </a:cubicBezTo>
                <a:cubicBezTo>
                  <a:pt x="3945" y="190722"/>
                  <a:pt x="7608" y="137968"/>
                  <a:pt x="0" y="5067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822E413-1F41-CB1A-398D-5754971BEC4B}"/>
              </a:ext>
            </a:extLst>
          </p:cNvPr>
          <p:cNvSpPr/>
          <p:nvPr/>
        </p:nvSpPr>
        <p:spPr>
          <a:xfrm>
            <a:off x="1839001" y="5194729"/>
            <a:ext cx="1836726" cy="966698"/>
          </a:xfrm>
          <a:custGeom>
            <a:avLst/>
            <a:gdLst>
              <a:gd name="connsiteX0" fmla="*/ 0 w 1836726"/>
              <a:gd name="connsiteY0" fmla="*/ 161120 h 966698"/>
              <a:gd name="connsiteX1" fmla="*/ 161120 w 1836726"/>
              <a:gd name="connsiteY1" fmla="*/ 0 h 966698"/>
              <a:gd name="connsiteX2" fmla="*/ 650804 w 1836726"/>
              <a:gd name="connsiteY2" fmla="*/ 0 h 966698"/>
              <a:gd name="connsiteX3" fmla="*/ 1185922 w 1836726"/>
              <a:gd name="connsiteY3" fmla="*/ 0 h 966698"/>
              <a:gd name="connsiteX4" fmla="*/ 1675606 w 1836726"/>
              <a:gd name="connsiteY4" fmla="*/ 0 h 966698"/>
              <a:gd name="connsiteX5" fmla="*/ 1836726 w 1836726"/>
              <a:gd name="connsiteY5" fmla="*/ 161120 h 966698"/>
              <a:gd name="connsiteX6" fmla="*/ 1836726 w 1836726"/>
              <a:gd name="connsiteY6" fmla="*/ 805578 h 966698"/>
              <a:gd name="connsiteX7" fmla="*/ 1675606 w 1836726"/>
              <a:gd name="connsiteY7" fmla="*/ 966698 h 966698"/>
              <a:gd name="connsiteX8" fmla="*/ 1155632 w 1836726"/>
              <a:gd name="connsiteY8" fmla="*/ 966698 h 966698"/>
              <a:gd name="connsiteX9" fmla="*/ 681094 w 1836726"/>
              <a:gd name="connsiteY9" fmla="*/ 966698 h 966698"/>
              <a:gd name="connsiteX10" fmla="*/ 161120 w 1836726"/>
              <a:gd name="connsiteY10" fmla="*/ 966698 h 966698"/>
              <a:gd name="connsiteX11" fmla="*/ 0 w 1836726"/>
              <a:gd name="connsiteY11" fmla="*/ 805578 h 966698"/>
              <a:gd name="connsiteX12" fmla="*/ 0 w 1836726"/>
              <a:gd name="connsiteY12" fmla="*/ 161120 h 96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36726" h="966698" fill="none" extrusionOk="0">
                <a:moveTo>
                  <a:pt x="0" y="161120"/>
                </a:moveTo>
                <a:cubicBezTo>
                  <a:pt x="-12939" y="58381"/>
                  <a:pt x="84279" y="8360"/>
                  <a:pt x="161120" y="0"/>
                </a:cubicBezTo>
                <a:cubicBezTo>
                  <a:pt x="353947" y="-9869"/>
                  <a:pt x="415292" y="-13312"/>
                  <a:pt x="650804" y="0"/>
                </a:cubicBezTo>
                <a:cubicBezTo>
                  <a:pt x="886316" y="13312"/>
                  <a:pt x="1067394" y="6375"/>
                  <a:pt x="1185922" y="0"/>
                </a:cubicBezTo>
                <a:cubicBezTo>
                  <a:pt x="1304450" y="-6375"/>
                  <a:pt x="1519261" y="-9656"/>
                  <a:pt x="1675606" y="0"/>
                </a:cubicBezTo>
                <a:cubicBezTo>
                  <a:pt x="1775682" y="15118"/>
                  <a:pt x="1817043" y="75720"/>
                  <a:pt x="1836726" y="161120"/>
                </a:cubicBezTo>
                <a:cubicBezTo>
                  <a:pt x="1833129" y="306488"/>
                  <a:pt x="1806698" y="527344"/>
                  <a:pt x="1836726" y="805578"/>
                </a:cubicBezTo>
                <a:cubicBezTo>
                  <a:pt x="1840913" y="892733"/>
                  <a:pt x="1762767" y="969568"/>
                  <a:pt x="1675606" y="966698"/>
                </a:cubicBezTo>
                <a:cubicBezTo>
                  <a:pt x="1454069" y="941510"/>
                  <a:pt x="1371310" y="957701"/>
                  <a:pt x="1155632" y="966698"/>
                </a:cubicBezTo>
                <a:cubicBezTo>
                  <a:pt x="939954" y="975695"/>
                  <a:pt x="903602" y="971603"/>
                  <a:pt x="681094" y="966698"/>
                </a:cubicBezTo>
                <a:cubicBezTo>
                  <a:pt x="458586" y="961793"/>
                  <a:pt x="336642" y="955013"/>
                  <a:pt x="161120" y="966698"/>
                </a:cubicBezTo>
                <a:cubicBezTo>
                  <a:pt x="53728" y="955386"/>
                  <a:pt x="-15701" y="882132"/>
                  <a:pt x="0" y="805578"/>
                </a:cubicBezTo>
                <a:cubicBezTo>
                  <a:pt x="-24888" y="574653"/>
                  <a:pt x="20492" y="462641"/>
                  <a:pt x="0" y="161120"/>
                </a:cubicBezTo>
                <a:close/>
              </a:path>
              <a:path w="1836726" h="966698" stroke="0" extrusionOk="0">
                <a:moveTo>
                  <a:pt x="0" y="161120"/>
                </a:moveTo>
                <a:cubicBezTo>
                  <a:pt x="-4542" y="87746"/>
                  <a:pt x="78929" y="7465"/>
                  <a:pt x="161120" y="0"/>
                </a:cubicBezTo>
                <a:cubicBezTo>
                  <a:pt x="306956" y="-15550"/>
                  <a:pt x="464781" y="10490"/>
                  <a:pt x="696238" y="0"/>
                </a:cubicBezTo>
                <a:cubicBezTo>
                  <a:pt x="927695" y="-10490"/>
                  <a:pt x="986868" y="7349"/>
                  <a:pt x="1231357" y="0"/>
                </a:cubicBezTo>
                <a:cubicBezTo>
                  <a:pt x="1475846" y="-7349"/>
                  <a:pt x="1562157" y="17766"/>
                  <a:pt x="1675606" y="0"/>
                </a:cubicBezTo>
                <a:cubicBezTo>
                  <a:pt x="1773760" y="-19365"/>
                  <a:pt x="1825194" y="60579"/>
                  <a:pt x="1836726" y="161120"/>
                </a:cubicBezTo>
                <a:cubicBezTo>
                  <a:pt x="1821123" y="426545"/>
                  <a:pt x="1840367" y="655293"/>
                  <a:pt x="1836726" y="805578"/>
                </a:cubicBezTo>
                <a:cubicBezTo>
                  <a:pt x="1845239" y="902470"/>
                  <a:pt x="1751884" y="969876"/>
                  <a:pt x="1675606" y="966698"/>
                </a:cubicBezTo>
                <a:cubicBezTo>
                  <a:pt x="1515372" y="943164"/>
                  <a:pt x="1350801" y="952480"/>
                  <a:pt x="1201067" y="966698"/>
                </a:cubicBezTo>
                <a:cubicBezTo>
                  <a:pt x="1051333" y="980916"/>
                  <a:pt x="861173" y="962652"/>
                  <a:pt x="711383" y="966698"/>
                </a:cubicBezTo>
                <a:cubicBezTo>
                  <a:pt x="561593" y="970744"/>
                  <a:pt x="415002" y="940161"/>
                  <a:pt x="161120" y="966698"/>
                </a:cubicBezTo>
                <a:cubicBezTo>
                  <a:pt x="70004" y="972043"/>
                  <a:pt x="-4994" y="877156"/>
                  <a:pt x="0" y="805578"/>
                </a:cubicBezTo>
                <a:cubicBezTo>
                  <a:pt x="-6622" y="593720"/>
                  <a:pt x="3377" y="423747"/>
                  <a:pt x="0" y="16112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08E6F1-D591-B8D7-F2D3-E974C6C7F8A4}"/>
              </a:ext>
            </a:extLst>
          </p:cNvPr>
          <p:cNvSpPr/>
          <p:nvPr/>
        </p:nvSpPr>
        <p:spPr>
          <a:xfrm>
            <a:off x="491821" y="5461822"/>
            <a:ext cx="577625" cy="304013"/>
          </a:xfrm>
          <a:custGeom>
            <a:avLst/>
            <a:gdLst>
              <a:gd name="connsiteX0" fmla="*/ 0 w 577625"/>
              <a:gd name="connsiteY0" fmla="*/ 50670 h 304013"/>
              <a:gd name="connsiteX1" fmla="*/ 50670 w 577625"/>
              <a:gd name="connsiteY1" fmla="*/ 0 h 304013"/>
              <a:gd name="connsiteX2" fmla="*/ 526955 w 577625"/>
              <a:gd name="connsiteY2" fmla="*/ 0 h 304013"/>
              <a:gd name="connsiteX3" fmla="*/ 577625 w 577625"/>
              <a:gd name="connsiteY3" fmla="*/ 50670 h 304013"/>
              <a:gd name="connsiteX4" fmla="*/ 577625 w 577625"/>
              <a:gd name="connsiteY4" fmla="*/ 253343 h 304013"/>
              <a:gd name="connsiteX5" fmla="*/ 526955 w 577625"/>
              <a:gd name="connsiteY5" fmla="*/ 304013 h 304013"/>
              <a:gd name="connsiteX6" fmla="*/ 50670 w 577625"/>
              <a:gd name="connsiteY6" fmla="*/ 304013 h 304013"/>
              <a:gd name="connsiteX7" fmla="*/ 0 w 577625"/>
              <a:gd name="connsiteY7" fmla="*/ 253343 h 304013"/>
              <a:gd name="connsiteX8" fmla="*/ 0 w 577625"/>
              <a:gd name="connsiteY8" fmla="*/ 50670 h 30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625" h="304013" fill="none" extrusionOk="0">
                <a:moveTo>
                  <a:pt x="0" y="50670"/>
                </a:moveTo>
                <a:cubicBezTo>
                  <a:pt x="1679" y="19190"/>
                  <a:pt x="23874" y="-1199"/>
                  <a:pt x="50670" y="0"/>
                </a:cubicBezTo>
                <a:cubicBezTo>
                  <a:pt x="184045" y="-22610"/>
                  <a:pt x="350434" y="-4001"/>
                  <a:pt x="526955" y="0"/>
                </a:cubicBezTo>
                <a:cubicBezTo>
                  <a:pt x="555498" y="-988"/>
                  <a:pt x="579250" y="17538"/>
                  <a:pt x="577625" y="50670"/>
                </a:cubicBezTo>
                <a:cubicBezTo>
                  <a:pt x="575713" y="150068"/>
                  <a:pt x="574415" y="155687"/>
                  <a:pt x="577625" y="253343"/>
                </a:cubicBezTo>
                <a:cubicBezTo>
                  <a:pt x="573116" y="282488"/>
                  <a:pt x="551669" y="303940"/>
                  <a:pt x="526955" y="304013"/>
                </a:cubicBezTo>
                <a:cubicBezTo>
                  <a:pt x="429734" y="299216"/>
                  <a:pt x="278251" y="283095"/>
                  <a:pt x="50670" y="304013"/>
                </a:cubicBezTo>
                <a:cubicBezTo>
                  <a:pt x="23144" y="304638"/>
                  <a:pt x="-6040" y="282427"/>
                  <a:pt x="0" y="253343"/>
                </a:cubicBezTo>
                <a:cubicBezTo>
                  <a:pt x="4750" y="195261"/>
                  <a:pt x="9392" y="135754"/>
                  <a:pt x="0" y="50670"/>
                </a:cubicBezTo>
                <a:close/>
              </a:path>
              <a:path w="577625" h="304013" stroke="0" extrusionOk="0">
                <a:moveTo>
                  <a:pt x="0" y="50670"/>
                </a:moveTo>
                <a:cubicBezTo>
                  <a:pt x="-1601" y="28188"/>
                  <a:pt x="26361" y="4039"/>
                  <a:pt x="50670" y="0"/>
                </a:cubicBezTo>
                <a:cubicBezTo>
                  <a:pt x="235507" y="-11412"/>
                  <a:pt x="410847" y="-8615"/>
                  <a:pt x="526955" y="0"/>
                </a:cubicBezTo>
                <a:cubicBezTo>
                  <a:pt x="559169" y="2640"/>
                  <a:pt x="577708" y="26259"/>
                  <a:pt x="577625" y="50670"/>
                </a:cubicBezTo>
                <a:cubicBezTo>
                  <a:pt x="574525" y="148378"/>
                  <a:pt x="584866" y="154767"/>
                  <a:pt x="577625" y="253343"/>
                </a:cubicBezTo>
                <a:cubicBezTo>
                  <a:pt x="578426" y="286706"/>
                  <a:pt x="553898" y="309999"/>
                  <a:pt x="526955" y="304013"/>
                </a:cubicBezTo>
                <a:cubicBezTo>
                  <a:pt x="397401" y="311822"/>
                  <a:pt x="236472" y="324842"/>
                  <a:pt x="50670" y="304013"/>
                </a:cubicBezTo>
                <a:cubicBezTo>
                  <a:pt x="28012" y="306486"/>
                  <a:pt x="2963" y="279438"/>
                  <a:pt x="0" y="253343"/>
                </a:cubicBezTo>
                <a:cubicBezTo>
                  <a:pt x="3945" y="190722"/>
                  <a:pt x="7608" y="137968"/>
                  <a:pt x="0" y="5067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D99573E-0CD7-E013-1A6A-07F36B45CA60}"/>
              </a:ext>
            </a:extLst>
          </p:cNvPr>
          <p:cNvSpPr/>
          <p:nvPr/>
        </p:nvSpPr>
        <p:spPr>
          <a:xfrm>
            <a:off x="6009552" y="5245686"/>
            <a:ext cx="1835993" cy="966312"/>
          </a:xfrm>
          <a:custGeom>
            <a:avLst/>
            <a:gdLst>
              <a:gd name="connsiteX0" fmla="*/ 0 w 1835993"/>
              <a:gd name="connsiteY0" fmla="*/ 161055 h 966312"/>
              <a:gd name="connsiteX1" fmla="*/ 161055 w 1835993"/>
              <a:gd name="connsiteY1" fmla="*/ 0 h 966312"/>
              <a:gd name="connsiteX2" fmla="*/ 650544 w 1835993"/>
              <a:gd name="connsiteY2" fmla="*/ 0 h 966312"/>
              <a:gd name="connsiteX3" fmla="*/ 1185449 w 1835993"/>
              <a:gd name="connsiteY3" fmla="*/ 0 h 966312"/>
              <a:gd name="connsiteX4" fmla="*/ 1674938 w 1835993"/>
              <a:gd name="connsiteY4" fmla="*/ 0 h 966312"/>
              <a:gd name="connsiteX5" fmla="*/ 1835993 w 1835993"/>
              <a:gd name="connsiteY5" fmla="*/ 161055 h 966312"/>
              <a:gd name="connsiteX6" fmla="*/ 1835993 w 1835993"/>
              <a:gd name="connsiteY6" fmla="*/ 805257 h 966312"/>
              <a:gd name="connsiteX7" fmla="*/ 1674938 w 1835993"/>
              <a:gd name="connsiteY7" fmla="*/ 966312 h 966312"/>
              <a:gd name="connsiteX8" fmla="*/ 1155172 w 1835993"/>
              <a:gd name="connsiteY8" fmla="*/ 966312 h 966312"/>
              <a:gd name="connsiteX9" fmla="*/ 680821 w 1835993"/>
              <a:gd name="connsiteY9" fmla="*/ 966312 h 966312"/>
              <a:gd name="connsiteX10" fmla="*/ 161055 w 1835993"/>
              <a:gd name="connsiteY10" fmla="*/ 966312 h 966312"/>
              <a:gd name="connsiteX11" fmla="*/ 0 w 1835993"/>
              <a:gd name="connsiteY11" fmla="*/ 805257 h 966312"/>
              <a:gd name="connsiteX12" fmla="*/ 0 w 1835993"/>
              <a:gd name="connsiteY12" fmla="*/ 161055 h 966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35993" h="966312" fill="none" extrusionOk="0">
                <a:moveTo>
                  <a:pt x="0" y="161055"/>
                </a:moveTo>
                <a:cubicBezTo>
                  <a:pt x="-11562" y="59816"/>
                  <a:pt x="76864" y="3275"/>
                  <a:pt x="161055" y="0"/>
                </a:cubicBezTo>
                <a:cubicBezTo>
                  <a:pt x="355751" y="234"/>
                  <a:pt x="454904" y="18923"/>
                  <a:pt x="650544" y="0"/>
                </a:cubicBezTo>
                <a:cubicBezTo>
                  <a:pt x="846184" y="-18923"/>
                  <a:pt x="1031510" y="-8092"/>
                  <a:pt x="1185449" y="0"/>
                </a:cubicBezTo>
                <a:cubicBezTo>
                  <a:pt x="1339389" y="8092"/>
                  <a:pt x="1441532" y="-19833"/>
                  <a:pt x="1674938" y="0"/>
                </a:cubicBezTo>
                <a:cubicBezTo>
                  <a:pt x="1773447" y="13032"/>
                  <a:pt x="1821664" y="74717"/>
                  <a:pt x="1835993" y="161055"/>
                </a:cubicBezTo>
                <a:cubicBezTo>
                  <a:pt x="1834652" y="470856"/>
                  <a:pt x="1834557" y="563686"/>
                  <a:pt x="1835993" y="805257"/>
                </a:cubicBezTo>
                <a:cubicBezTo>
                  <a:pt x="1838710" y="893018"/>
                  <a:pt x="1761441" y="970162"/>
                  <a:pt x="1674938" y="966312"/>
                </a:cubicBezTo>
                <a:cubicBezTo>
                  <a:pt x="1442017" y="974399"/>
                  <a:pt x="1316770" y="991024"/>
                  <a:pt x="1155172" y="966312"/>
                </a:cubicBezTo>
                <a:cubicBezTo>
                  <a:pt x="993574" y="941600"/>
                  <a:pt x="893098" y="968785"/>
                  <a:pt x="680821" y="966312"/>
                </a:cubicBezTo>
                <a:cubicBezTo>
                  <a:pt x="468544" y="963839"/>
                  <a:pt x="415022" y="966065"/>
                  <a:pt x="161055" y="966312"/>
                </a:cubicBezTo>
                <a:cubicBezTo>
                  <a:pt x="55097" y="955859"/>
                  <a:pt x="-5098" y="890169"/>
                  <a:pt x="0" y="805257"/>
                </a:cubicBezTo>
                <a:cubicBezTo>
                  <a:pt x="-5947" y="675715"/>
                  <a:pt x="-27552" y="415380"/>
                  <a:pt x="0" y="161055"/>
                </a:cubicBezTo>
                <a:close/>
              </a:path>
              <a:path w="1835993" h="966312" stroke="0" extrusionOk="0">
                <a:moveTo>
                  <a:pt x="0" y="161055"/>
                </a:moveTo>
                <a:cubicBezTo>
                  <a:pt x="-3802" y="85174"/>
                  <a:pt x="77417" y="5836"/>
                  <a:pt x="161055" y="0"/>
                </a:cubicBezTo>
                <a:cubicBezTo>
                  <a:pt x="410888" y="8529"/>
                  <a:pt x="469363" y="-5204"/>
                  <a:pt x="695960" y="0"/>
                </a:cubicBezTo>
                <a:cubicBezTo>
                  <a:pt x="922557" y="5204"/>
                  <a:pt x="1000789" y="-24379"/>
                  <a:pt x="1230866" y="0"/>
                </a:cubicBezTo>
                <a:cubicBezTo>
                  <a:pt x="1460943" y="24379"/>
                  <a:pt x="1485544" y="-3150"/>
                  <a:pt x="1674938" y="0"/>
                </a:cubicBezTo>
                <a:cubicBezTo>
                  <a:pt x="1768922" y="-10634"/>
                  <a:pt x="1823892" y="59979"/>
                  <a:pt x="1835993" y="161055"/>
                </a:cubicBezTo>
                <a:cubicBezTo>
                  <a:pt x="1804622" y="413220"/>
                  <a:pt x="1811558" y="618632"/>
                  <a:pt x="1835993" y="805257"/>
                </a:cubicBezTo>
                <a:cubicBezTo>
                  <a:pt x="1844935" y="902511"/>
                  <a:pt x="1750554" y="969646"/>
                  <a:pt x="1674938" y="966312"/>
                </a:cubicBezTo>
                <a:cubicBezTo>
                  <a:pt x="1453065" y="970753"/>
                  <a:pt x="1324634" y="955686"/>
                  <a:pt x="1200588" y="966312"/>
                </a:cubicBezTo>
                <a:cubicBezTo>
                  <a:pt x="1076542" y="976939"/>
                  <a:pt x="827398" y="987735"/>
                  <a:pt x="711099" y="966312"/>
                </a:cubicBezTo>
                <a:cubicBezTo>
                  <a:pt x="594800" y="944889"/>
                  <a:pt x="323681" y="952550"/>
                  <a:pt x="161055" y="966312"/>
                </a:cubicBezTo>
                <a:cubicBezTo>
                  <a:pt x="64270" y="985959"/>
                  <a:pt x="-2101" y="886883"/>
                  <a:pt x="0" y="805257"/>
                </a:cubicBezTo>
                <a:cubicBezTo>
                  <a:pt x="-722" y="544407"/>
                  <a:pt x="-27829" y="445091"/>
                  <a:pt x="0" y="161055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2FF2C12-FFCC-4B3F-7B56-BBB3A9CE6875}"/>
              </a:ext>
            </a:extLst>
          </p:cNvPr>
          <p:cNvSpPr/>
          <p:nvPr/>
        </p:nvSpPr>
        <p:spPr>
          <a:xfrm>
            <a:off x="5947928" y="3993614"/>
            <a:ext cx="1948476" cy="991029"/>
          </a:xfrm>
          <a:custGeom>
            <a:avLst/>
            <a:gdLst>
              <a:gd name="connsiteX0" fmla="*/ 0 w 1948476"/>
              <a:gd name="connsiteY0" fmla="*/ 165175 h 991029"/>
              <a:gd name="connsiteX1" fmla="*/ 165175 w 1948476"/>
              <a:gd name="connsiteY1" fmla="*/ 0 h 991029"/>
              <a:gd name="connsiteX2" fmla="*/ 688369 w 1948476"/>
              <a:gd name="connsiteY2" fmla="*/ 0 h 991029"/>
              <a:gd name="connsiteX3" fmla="*/ 1260107 w 1948476"/>
              <a:gd name="connsiteY3" fmla="*/ 0 h 991029"/>
              <a:gd name="connsiteX4" fmla="*/ 1783301 w 1948476"/>
              <a:gd name="connsiteY4" fmla="*/ 0 h 991029"/>
              <a:gd name="connsiteX5" fmla="*/ 1948476 w 1948476"/>
              <a:gd name="connsiteY5" fmla="*/ 165175 h 991029"/>
              <a:gd name="connsiteX6" fmla="*/ 1948476 w 1948476"/>
              <a:gd name="connsiteY6" fmla="*/ 825854 h 991029"/>
              <a:gd name="connsiteX7" fmla="*/ 1783301 w 1948476"/>
              <a:gd name="connsiteY7" fmla="*/ 991029 h 991029"/>
              <a:gd name="connsiteX8" fmla="*/ 1227744 w 1948476"/>
              <a:gd name="connsiteY8" fmla="*/ 991029 h 991029"/>
              <a:gd name="connsiteX9" fmla="*/ 720732 w 1948476"/>
              <a:gd name="connsiteY9" fmla="*/ 991029 h 991029"/>
              <a:gd name="connsiteX10" fmla="*/ 165175 w 1948476"/>
              <a:gd name="connsiteY10" fmla="*/ 991029 h 991029"/>
              <a:gd name="connsiteX11" fmla="*/ 0 w 1948476"/>
              <a:gd name="connsiteY11" fmla="*/ 825854 h 991029"/>
              <a:gd name="connsiteX12" fmla="*/ 0 w 1948476"/>
              <a:gd name="connsiteY12" fmla="*/ 165175 h 99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8476" h="991029" fill="none" extrusionOk="0">
                <a:moveTo>
                  <a:pt x="0" y="165175"/>
                </a:moveTo>
                <a:cubicBezTo>
                  <a:pt x="-14823" y="58193"/>
                  <a:pt x="88806" y="10227"/>
                  <a:pt x="165175" y="0"/>
                </a:cubicBezTo>
                <a:cubicBezTo>
                  <a:pt x="424262" y="-9935"/>
                  <a:pt x="526260" y="16492"/>
                  <a:pt x="688369" y="0"/>
                </a:cubicBezTo>
                <a:cubicBezTo>
                  <a:pt x="850478" y="-16492"/>
                  <a:pt x="1038747" y="4997"/>
                  <a:pt x="1260107" y="0"/>
                </a:cubicBezTo>
                <a:cubicBezTo>
                  <a:pt x="1481467" y="-4997"/>
                  <a:pt x="1531163" y="-9746"/>
                  <a:pt x="1783301" y="0"/>
                </a:cubicBezTo>
                <a:cubicBezTo>
                  <a:pt x="1878450" y="5349"/>
                  <a:pt x="1926301" y="77989"/>
                  <a:pt x="1948476" y="165175"/>
                </a:cubicBezTo>
                <a:cubicBezTo>
                  <a:pt x="1968986" y="327193"/>
                  <a:pt x="1928680" y="533778"/>
                  <a:pt x="1948476" y="825854"/>
                </a:cubicBezTo>
                <a:cubicBezTo>
                  <a:pt x="1960501" y="911827"/>
                  <a:pt x="1872853" y="993661"/>
                  <a:pt x="1783301" y="991029"/>
                </a:cubicBezTo>
                <a:cubicBezTo>
                  <a:pt x="1594253" y="979821"/>
                  <a:pt x="1361588" y="980122"/>
                  <a:pt x="1227744" y="991029"/>
                </a:cubicBezTo>
                <a:cubicBezTo>
                  <a:pt x="1093900" y="1001936"/>
                  <a:pt x="885745" y="995294"/>
                  <a:pt x="720732" y="991029"/>
                </a:cubicBezTo>
                <a:cubicBezTo>
                  <a:pt x="555719" y="986764"/>
                  <a:pt x="348032" y="981348"/>
                  <a:pt x="165175" y="991029"/>
                </a:cubicBezTo>
                <a:cubicBezTo>
                  <a:pt x="58803" y="981721"/>
                  <a:pt x="-14949" y="905243"/>
                  <a:pt x="0" y="825854"/>
                </a:cubicBezTo>
                <a:cubicBezTo>
                  <a:pt x="-4667" y="668710"/>
                  <a:pt x="2568" y="467312"/>
                  <a:pt x="0" y="165175"/>
                </a:cubicBezTo>
                <a:close/>
              </a:path>
              <a:path w="1948476" h="991029" stroke="0" extrusionOk="0">
                <a:moveTo>
                  <a:pt x="0" y="165175"/>
                </a:moveTo>
                <a:cubicBezTo>
                  <a:pt x="-3422" y="85713"/>
                  <a:pt x="77819" y="4250"/>
                  <a:pt x="165175" y="0"/>
                </a:cubicBezTo>
                <a:cubicBezTo>
                  <a:pt x="425047" y="21647"/>
                  <a:pt x="579329" y="11951"/>
                  <a:pt x="736913" y="0"/>
                </a:cubicBezTo>
                <a:cubicBezTo>
                  <a:pt x="894497" y="-11951"/>
                  <a:pt x="1082026" y="14731"/>
                  <a:pt x="1308651" y="0"/>
                </a:cubicBezTo>
                <a:cubicBezTo>
                  <a:pt x="1535276" y="-14731"/>
                  <a:pt x="1668578" y="21268"/>
                  <a:pt x="1783301" y="0"/>
                </a:cubicBezTo>
                <a:cubicBezTo>
                  <a:pt x="1879232" y="-9941"/>
                  <a:pt x="1933949" y="59393"/>
                  <a:pt x="1948476" y="165175"/>
                </a:cubicBezTo>
                <a:cubicBezTo>
                  <a:pt x="1981503" y="382585"/>
                  <a:pt x="1944766" y="590345"/>
                  <a:pt x="1948476" y="825854"/>
                </a:cubicBezTo>
                <a:cubicBezTo>
                  <a:pt x="1954970" y="923111"/>
                  <a:pt x="1869473" y="992293"/>
                  <a:pt x="1783301" y="991029"/>
                </a:cubicBezTo>
                <a:cubicBezTo>
                  <a:pt x="1567238" y="1004409"/>
                  <a:pt x="1505120" y="981205"/>
                  <a:pt x="1276288" y="991029"/>
                </a:cubicBezTo>
                <a:cubicBezTo>
                  <a:pt x="1047456" y="1000853"/>
                  <a:pt x="969383" y="1002972"/>
                  <a:pt x="753094" y="991029"/>
                </a:cubicBezTo>
                <a:cubicBezTo>
                  <a:pt x="536805" y="979086"/>
                  <a:pt x="379723" y="995407"/>
                  <a:pt x="165175" y="991029"/>
                </a:cubicBezTo>
                <a:cubicBezTo>
                  <a:pt x="72297" y="995174"/>
                  <a:pt x="-3424" y="905146"/>
                  <a:pt x="0" y="825854"/>
                </a:cubicBezTo>
                <a:cubicBezTo>
                  <a:pt x="-4630" y="599406"/>
                  <a:pt x="18594" y="415701"/>
                  <a:pt x="0" y="165175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A23246-1314-322F-94C2-B3F918FBC7E3}"/>
              </a:ext>
            </a:extLst>
          </p:cNvPr>
          <p:cNvSpPr txBox="1"/>
          <p:nvPr/>
        </p:nvSpPr>
        <p:spPr>
          <a:xfrm>
            <a:off x="1266916" y="1410111"/>
            <a:ext cx="1148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Wasserstein </a:t>
            </a:r>
            <a:br>
              <a:rPr lang="de-DE" sz="1400" dirty="0">
                <a:latin typeface="Ink Free" panose="03080402000500000000" pitchFamily="66" charset="0"/>
              </a:rPr>
            </a:br>
            <a:r>
              <a:rPr lang="de-DE" sz="1400" dirty="0">
                <a:latin typeface="Ink Free" panose="03080402000500000000" pitchFamily="66" charset="0"/>
              </a:rPr>
              <a:t>GAN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045BA-B61F-0C11-C090-91B824010AC0}"/>
              </a:ext>
            </a:extLst>
          </p:cNvPr>
          <p:cNvSpPr txBox="1"/>
          <p:nvPr/>
        </p:nvSpPr>
        <p:spPr>
          <a:xfrm>
            <a:off x="1315064" y="2052552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GAN </a:t>
            </a:r>
          </a:p>
          <a:p>
            <a:pPr algn="ctr"/>
            <a:r>
              <a:rPr lang="de-DE" sz="1400" dirty="0">
                <a:latin typeface="Ink Free" panose="03080402000500000000" pitchFamily="66" charset="0"/>
              </a:rPr>
              <a:t>Evaluation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9A18B8-01A6-3E6B-F9D9-CC2409BA3BF5}"/>
              </a:ext>
            </a:extLst>
          </p:cNvPr>
          <p:cNvSpPr txBox="1"/>
          <p:nvPr/>
        </p:nvSpPr>
        <p:spPr>
          <a:xfrm>
            <a:off x="1278196" y="2696762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>
                <a:latin typeface="Ink Free" panose="03080402000500000000" pitchFamily="66" charset="0"/>
              </a:rPr>
              <a:t>generated</a:t>
            </a:r>
            <a:r>
              <a:rPr lang="de-DE" sz="1400" dirty="0">
                <a:latin typeface="Ink Free" panose="03080402000500000000" pitchFamily="66" charset="0"/>
              </a:rPr>
              <a:t> </a:t>
            </a:r>
          </a:p>
          <a:p>
            <a:pPr algn="ctr"/>
            <a:r>
              <a:rPr lang="de-DE" sz="1400" dirty="0">
                <a:latin typeface="Ink Free" panose="03080402000500000000" pitchFamily="66" charset="0"/>
              </a:rPr>
              <a:t>Images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5FC91F-141C-2265-0018-8AD31387E331}"/>
              </a:ext>
            </a:extLst>
          </p:cNvPr>
          <p:cNvSpPr txBox="1"/>
          <p:nvPr/>
        </p:nvSpPr>
        <p:spPr>
          <a:xfrm>
            <a:off x="862197" y="3441099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Data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1511B2-0958-901A-4C5D-DCC8D3ED573D}"/>
              </a:ext>
            </a:extLst>
          </p:cNvPr>
          <p:cNvSpPr txBox="1"/>
          <p:nvPr/>
        </p:nvSpPr>
        <p:spPr>
          <a:xfrm>
            <a:off x="5941754" y="1565433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Feedback </a:t>
            </a:r>
            <a:r>
              <a:rPr lang="de-DE" sz="1400" dirty="0" err="1">
                <a:latin typeface="Ink Free" panose="03080402000500000000" pitchFamily="66" charset="0"/>
              </a:rPr>
              <a:t>to</a:t>
            </a:r>
            <a:r>
              <a:rPr lang="de-DE" sz="1400" dirty="0">
                <a:latin typeface="Ink Free" panose="03080402000500000000" pitchFamily="66" charset="0"/>
              </a:rPr>
              <a:t> </a:t>
            </a:r>
          </a:p>
          <a:p>
            <a:pPr algn="ctr"/>
            <a:r>
              <a:rPr lang="de-DE" sz="1400" dirty="0" err="1">
                <a:latin typeface="Ink Free" panose="03080402000500000000" pitchFamily="66" charset="0"/>
              </a:rPr>
              <a:t>improve</a:t>
            </a:r>
            <a:r>
              <a:rPr lang="de-DE" sz="1400" dirty="0">
                <a:latin typeface="Ink Free" panose="03080402000500000000" pitchFamily="66" charset="0"/>
              </a:rPr>
              <a:t> GAN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1E749C-4D2C-5800-D014-80C8257E18A9}"/>
              </a:ext>
            </a:extLst>
          </p:cNvPr>
          <p:cNvSpPr txBox="1"/>
          <p:nvPr/>
        </p:nvSpPr>
        <p:spPr>
          <a:xfrm>
            <a:off x="2492845" y="3998557"/>
            <a:ext cx="535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Valid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7C10B9-1D73-F569-E074-9EDF9618384C}"/>
              </a:ext>
            </a:extLst>
          </p:cNvPr>
          <p:cNvSpPr txBox="1"/>
          <p:nvPr/>
        </p:nvSpPr>
        <p:spPr>
          <a:xfrm>
            <a:off x="446107" y="3998642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Train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D6489D-51C5-8000-B6FC-613CA5B3A1CD}"/>
              </a:ext>
            </a:extLst>
          </p:cNvPr>
          <p:cNvSpPr txBox="1"/>
          <p:nvPr/>
        </p:nvSpPr>
        <p:spPr>
          <a:xfrm>
            <a:off x="176778" y="4494054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Model </a:t>
            </a:r>
          </a:p>
          <a:p>
            <a:pPr algn="ctr"/>
            <a:r>
              <a:rPr lang="de-DE" sz="1400" dirty="0">
                <a:latin typeface="Ink Free" panose="03080402000500000000" pitchFamily="66" charset="0"/>
              </a:rPr>
              <a:t>Engineering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55E5E6-CADC-4452-4451-93B3B2D09DA9}"/>
              </a:ext>
            </a:extLst>
          </p:cNvPr>
          <p:cNvSpPr txBox="1"/>
          <p:nvPr/>
        </p:nvSpPr>
        <p:spPr>
          <a:xfrm>
            <a:off x="526701" y="5458120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CNN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03B32E-CD35-9860-345B-F77765244E8A}"/>
              </a:ext>
            </a:extLst>
          </p:cNvPr>
          <p:cNvSpPr/>
          <p:nvPr/>
        </p:nvSpPr>
        <p:spPr>
          <a:xfrm>
            <a:off x="1102209" y="5812893"/>
            <a:ext cx="577625" cy="304013"/>
          </a:xfrm>
          <a:custGeom>
            <a:avLst/>
            <a:gdLst>
              <a:gd name="connsiteX0" fmla="*/ 0 w 577625"/>
              <a:gd name="connsiteY0" fmla="*/ 50670 h 304013"/>
              <a:gd name="connsiteX1" fmla="*/ 50670 w 577625"/>
              <a:gd name="connsiteY1" fmla="*/ 0 h 304013"/>
              <a:gd name="connsiteX2" fmla="*/ 526955 w 577625"/>
              <a:gd name="connsiteY2" fmla="*/ 0 h 304013"/>
              <a:gd name="connsiteX3" fmla="*/ 577625 w 577625"/>
              <a:gd name="connsiteY3" fmla="*/ 50670 h 304013"/>
              <a:gd name="connsiteX4" fmla="*/ 577625 w 577625"/>
              <a:gd name="connsiteY4" fmla="*/ 253343 h 304013"/>
              <a:gd name="connsiteX5" fmla="*/ 526955 w 577625"/>
              <a:gd name="connsiteY5" fmla="*/ 304013 h 304013"/>
              <a:gd name="connsiteX6" fmla="*/ 50670 w 577625"/>
              <a:gd name="connsiteY6" fmla="*/ 304013 h 304013"/>
              <a:gd name="connsiteX7" fmla="*/ 0 w 577625"/>
              <a:gd name="connsiteY7" fmla="*/ 253343 h 304013"/>
              <a:gd name="connsiteX8" fmla="*/ 0 w 577625"/>
              <a:gd name="connsiteY8" fmla="*/ 50670 h 30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625" h="304013" fill="none" extrusionOk="0">
                <a:moveTo>
                  <a:pt x="0" y="50670"/>
                </a:moveTo>
                <a:cubicBezTo>
                  <a:pt x="1679" y="19190"/>
                  <a:pt x="23874" y="-1199"/>
                  <a:pt x="50670" y="0"/>
                </a:cubicBezTo>
                <a:cubicBezTo>
                  <a:pt x="184045" y="-22610"/>
                  <a:pt x="350434" y="-4001"/>
                  <a:pt x="526955" y="0"/>
                </a:cubicBezTo>
                <a:cubicBezTo>
                  <a:pt x="555498" y="-988"/>
                  <a:pt x="579250" y="17538"/>
                  <a:pt x="577625" y="50670"/>
                </a:cubicBezTo>
                <a:cubicBezTo>
                  <a:pt x="575713" y="150068"/>
                  <a:pt x="574415" y="155687"/>
                  <a:pt x="577625" y="253343"/>
                </a:cubicBezTo>
                <a:cubicBezTo>
                  <a:pt x="573116" y="282488"/>
                  <a:pt x="551669" y="303940"/>
                  <a:pt x="526955" y="304013"/>
                </a:cubicBezTo>
                <a:cubicBezTo>
                  <a:pt x="429734" y="299216"/>
                  <a:pt x="278251" y="283095"/>
                  <a:pt x="50670" y="304013"/>
                </a:cubicBezTo>
                <a:cubicBezTo>
                  <a:pt x="23144" y="304638"/>
                  <a:pt x="-6040" y="282427"/>
                  <a:pt x="0" y="253343"/>
                </a:cubicBezTo>
                <a:cubicBezTo>
                  <a:pt x="4750" y="195261"/>
                  <a:pt x="9392" y="135754"/>
                  <a:pt x="0" y="50670"/>
                </a:cubicBezTo>
                <a:close/>
              </a:path>
              <a:path w="577625" h="304013" stroke="0" extrusionOk="0">
                <a:moveTo>
                  <a:pt x="0" y="50670"/>
                </a:moveTo>
                <a:cubicBezTo>
                  <a:pt x="-1601" y="28188"/>
                  <a:pt x="26361" y="4039"/>
                  <a:pt x="50670" y="0"/>
                </a:cubicBezTo>
                <a:cubicBezTo>
                  <a:pt x="235507" y="-11412"/>
                  <a:pt x="410847" y="-8615"/>
                  <a:pt x="526955" y="0"/>
                </a:cubicBezTo>
                <a:cubicBezTo>
                  <a:pt x="559169" y="2640"/>
                  <a:pt x="577708" y="26259"/>
                  <a:pt x="577625" y="50670"/>
                </a:cubicBezTo>
                <a:cubicBezTo>
                  <a:pt x="574525" y="148378"/>
                  <a:pt x="584866" y="154767"/>
                  <a:pt x="577625" y="253343"/>
                </a:cubicBezTo>
                <a:cubicBezTo>
                  <a:pt x="578426" y="286706"/>
                  <a:pt x="553898" y="309999"/>
                  <a:pt x="526955" y="304013"/>
                </a:cubicBezTo>
                <a:cubicBezTo>
                  <a:pt x="397401" y="311822"/>
                  <a:pt x="236472" y="324842"/>
                  <a:pt x="50670" y="304013"/>
                </a:cubicBezTo>
                <a:cubicBezTo>
                  <a:pt x="28012" y="306486"/>
                  <a:pt x="2963" y="279438"/>
                  <a:pt x="0" y="253343"/>
                </a:cubicBezTo>
                <a:cubicBezTo>
                  <a:pt x="3945" y="190722"/>
                  <a:pt x="7608" y="137968"/>
                  <a:pt x="0" y="5067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AB8602-FA31-46E5-94C3-78D89D12F87A}"/>
              </a:ext>
            </a:extLst>
          </p:cNvPr>
          <p:cNvSpPr txBox="1"/>
          <p:nvPr/>
        </p:nvSpPr>
        <p:spPr>
          <a:xfrm>
            <a:off x="14015" y="5121650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FC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0A6CC3-B445-EADE-1DB2-D0E7BC6352B6}"/>
              </a:ext>
            </a:extLst>
          </p:cNvPr>
          <p:cNvSpPr txBox="1"/>
          <p:nvPr/>
        </p:nvSpPr>
        <p:spPr>
          <a:xfrm>
            <a:off x="1195195" y="5815637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>
                <a:latin typeface="Ink Free" panose="03080402000500000000" pitchFamily="66" charset="0"/>
              </a:rPr>
              <a:t>ViT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871DE3B-BCC9-B055-E62F-5E553DBBCC20}"/>
              </a:ext>
            </a:extLst>
          </p:cNvPr>
          <p:cNvSpPr/>
          <p:nvPr/>
        </p:nvSpPr>
        <p:spPr>
          <a:xfrm>
            <a:off x="3865909" y="5197900"/>
            <a:ext cx="577625" cy="304013"/>
          </a:xfrm>
          <a:custGeom>
            <a:avLst/>
            <a:gdLst>
              <a:gd name="connsiteX0" fmla="*/ 0 w 577625"/>
              <a:gd name="connsiteY0" fmla="*/ 50670 h 304013"/>
              <a:gd name="connsiteX1" fmla="*/ 50670 w 577625"/>
              <a:gd name="connsiteY1" fmla="*/ 0 h 304013"/>
              <a:gd name="connsiteX2" fmla="*/ 526955 w 577625"/>
              <a:gd name="connsiteY2" fmla="*/ 0 h 304013"/>
              <a:gd name="connsiteX3" fmla="*/ 577625 w 577625"/>
              <a:gd name="connsiteY3" fmla="*/ 50670 h 304013"/>
              <a:gd name="connsiteX4" fmla="*/ 577625 w 577625"/>
              <a:gd name="connsiteY4" fmla="*/ 253343 h 304013"/>
              <a:gd name="connsiteX5" fmla="*/ 526955 w 577625"/>
              <a:gd name="connsiteY5" fmla="*/ 304013 h 304013"/>
              <a:gd name="connsiteX6" fmla="*/ 50670 w 577625"/>
              <a:gd name="connsiteY6" fmla="*/ 304013 h 304013"/>
              <a:gd name="connsiteX7" fmla="*/ 0 w 577625"/>
              <a:gd name="connsiteY7" fmla="*/ 253343 h 304013"/>
              <a:gd name="connsiteX8" fmla="*/ 0 w 577625"/>
              <a:gd name="connsiteY8" fmla="*/ 50670 h 30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625" h="304013" fill="none" extrusionOk="0">
                <a:moveTo>
                  <a:pt x="0" y="50670"/>
                </a:moveTo>
                <a:cubicBezTo>
                  <a:pt x="1679" y="19190"/>
                  <a:pt x="23874" y="-1199"/>
                  <a:pt x="50670" y="0"/>
                </a:cubicBezTo>
                <a:cubicBezTo>
                  <a:pt x="184045" y="-22610"/>
                  <a:pt x="350434" y="-4001"/>
                  <a:pt x="526955" y="0"/>
                </a:cubicBezTo>
                <a:cubicBezTo>
                  <a:pt x="555498" y="-988"/>
                  <a:pt x="579250" y="17538"/>
                  <a:pt x="577625" y="50670"/>
                </a:cubicBezTo>
                <a:cubicBezTo>
                  <a:pt x="575713" y="150068"/>
                  <a:pt x="574415" y="155687"/>
                  <a:pt x="577625" y="253343"/>
                </a:cubicBezTo>
                <a:cubicBezTo>
                  <a:pt x="573116" y="282488"/>
                  <a:pt x="551669" y="303940"/>
                  <a:pt x="526955" y="304013"/>
                </a:cubicBezTo>
                <a:cubicBezTo>
                  <a:pt x="429734" y="299216"/>
                  <a:pt x="278251" y="283095"/>
                  <a:pt x="50670" y="304013"/>
                </a:cubicBezTo>
                <a:cubicBezTo>
                  <a:pt x="23144" y="304638"/>
                  <a:pt x="-6040" y="282427"/>
                  <a:pt x="0" y="253343"/>
                </a:cubicBezTo>
                <a:cubicBezTo>
                  <a:pt x="4750" y="195261"/>
                  <a:pt x="9392" y="135754"/>
                  <a:pt x="0" y="50670"/>
                </a:cubicBezTo>
                <a:close/>
              </a:path>
              <a:path w="577625" h="304013" stroke="0" extrusionOk="0">
                <a:moveTo>
                  <a:pt x="0" y="50670"/>
                </a:moveTo>
                <a:cubicBezTo>
                  <a:pt x="-1601" y="28188"/>
                  <a:pt x="26361" y="4039"/>
                  <a:pt x="50670" y="0"/>
                </a:cubicBezTo>
                <a:cubicBezTo>
                  <a:pt x="235507" y="-11412"/>
                  <a:pt x="410847" y="-8615"/>
                  <a:pt x="526955" y="0"/>
                </a:cubicBezTo>
                <a:cubicBezTo>
                  <a:pt x="559169" y="2640"/>
                  <a:pt x="577708" y="26259"/>
                  <a:pt x="577625" y="50670"/>
                </a:cubicBezTo>
                <a:cubicBezTo>
                  <a:pt x="574525" y="148378"/>
                  <a:pt x="584866" y="154767"/>
                  <a:pt x="577625" y="253343"/>
                </a:cubicBezTo>
                <a:cubicBezTo>
                  <a:pt x="578426" y="286706"/>
                  <a:pt x="553898" y="309999"/>
                  <a:pt x="526955" y="304013"/>
                </a:cubicBezTo>
                <a:cubicBezTo>
                  <a:pt x="397401" y="311822"/>
                  <a:pt x="236472" y="324842"/>
                  <a:pt x="50670" y="304013"/>
                </a:cubicBezTo>
                <a:cubicBezTo>
                  <a:pt x="28012" y="306486"/>
                  <a:pt x="2963" y="279438"/>
                  <a:pt x="0" y="253343"/>
                </a:cubicBezTo>
                <a:cubicBezTo>
                  <a:pt x="3945" y="190722"/>
                  <a:pt x="7608" y="137968"/>
                  <a:pt x="0" y="5067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05F03CF-418E-27F0-C0E5-B6996AA67F4D}"/>
              </a:ext>
            </a:extLst>
          </p:cNvPr>
          <p:cNvSpPr/>
          <p:nvPr/>
        </p:nvSpPr>
        <p:spPr>
          <a:xfrm>
            <a:off x="4469765" y="5518519"/>
            <a:ext cx="577625" cy="304013"/>
          </a:xfrm>
          <a:custGeom>
            <a:avLst/>
            <a:gdLst>
              <a:gd name="connsiteX0" fmla="*/ 0 w 577625"/>
              <a:gd name="connsiteY0" fmla="*/ 50670 h 304013"/>
              <a:gd name="connsiteX1" fmla="*/ 50670 w 577625"/>
              <a:gd name="connsiteY1" fmla="*/ 0 h 304013"/>
              <a:gd name="connsiteX2" fmla="*/ 526955 w 577625"/>
              <a:gd name="connsiteY2" fmla="*/ 0 h 304013"/>
              <a:gd name="connsiteX3" fmla="*/ 577625 w 577625"/>
              <a:gd name="connsiteY3" fmla="*/ 50670 h 304013"/>
              <a:gd name="connsiteX4" fmla="*/ 577625 w 577625"/>
              <a:gd name="connsiteY4" fmla="*/ 253343 h 304013"/>
              <a:gd name="connsiteX5" fmla="*/ 526955 w 577625"/>
              <a:gd name="connsiteY5" fmla="*/ 304013 h 304013"/>
              <a:gd name="connsiteX6" fmla="*/ 50670 w 577625"/>
              <a:gd name="connsiteY6" fmla="*/ 304013 h 304013"/>
              <a:gd name="connsiteX7" fmla="*/ 0 w 577625"/>
              <a:gd name="connsiteY7" fmla="*/ 253343 h 304013"/>
              <a:gd name="connsiteX8" fmla="*/ 0 w 577625"/>
              <a:gd name="connsiteY8" fmla="*/ 50670 h 30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625" h="304013" fill="none" extrusionOk="0">
                <a:moveTo>
                  <a:pt x="0" y="50670"/>
                </a:moveTo>
                <a:cubicBezTo>
                  <a:pt x="1679" y="19190"/>
                  <a:pt x="23874" y="-1199"/>
                  <a:pt x="50670" y="0"/>
                </a:cubicBezTo>
                <a:cubicBezTo>
                  <a:pt x="184045" y="-22610"/>
                  <a:pt x="350434" y="-4001"/>
                  <a:pt x="526955" y="0"/>
                </a:cubicBezTo>
                <a:cubicBezTo>
                  <a:pt x="555498" y="-988"/>
                  <a:pt x="579250" y="17538"/>
                  <a:pt x="577625" y="50670"/>
                </a:cubicBezTo>
                <a:cubicBezTo>
                  <a:pt x="575713" y="150068"/>
                  <a:pt x="574415" y="155687"/>
                  <a:pt x="577625" y="253343"/>
                </a:cubicBezTo>
                <a:cubicBezTo>
                  <a:pt x="573116" y="282488"/>
                  <a:pt x="551669" y="303940"/>
                  <a:pt x="526955" y="304013"/>
                </a:cubicBezTo>
                <a:cubicBezTo>
                  <a:pt x="429734" y="299216"/>
                  <a:pt x="278251" y="283095"/>
                  <a:pt x="50670" y="304013"/>
                </a:cubicBezTo>
                <a:cubicBezTo>
                  <a:pt x="23144" y="304638"/>
                  <a:pt x="-6040" y="282427"/>
                  <a:pt x="0" y="253343"/>
                </a:cubicBezTo>
                <a:cubicBezTo>
                  <a:pt x="4750" y="195261"/>
                  <a:pt x="9392" y="135754"/>
                  <a:pt x="0" y="50670"/>
                </a:cubicBezTo>
                <a:close/>
              </a:path>
              <a:path w="577625" h="304013" stroke="0" extrusionOk="0">
                <a:moveTo>
                  <a:pt x="0" y="50670"/>
                </a:moveTo>
                <a:cubicBezTo>
                  <a:pt x="-1601" y="28188"/>
                  <a:pt x="26361" y="4039"/>
                  <a:pt x="50670" y="0"/>
                </a:cubicBezTo>
                <a:cubicBezTo>
                  <a:pt x="235507" y="-11412"/>
                  <a:pt x="410847" y="-8615"/>
                  <a:pt x="526955" y="0"/>
                </a:cubicBezTo>
                <a:cubicBezTo>
                  <a:pt x="559169" y="2640"/>
                  <a:pt x="577708" y="26259"/>
                  <a:pt x="577625" y="50670"/>
                </a:cubicBezTo>
                <a:cubicBezTo>
                  <a:pt x="574525" y="148378"/>
                  <a:pt x="584866" y="154767"/>
                  <a:pt x="577625" y="253343"/>
                </a:cubicBezTo>
                <a:cubicBezTo>
                  <a:pt x="578426" y="286706"/>
                  <a:pt x="553898" y="309999"/>
                  <a:pt x="526955" y="304013"/>
                </a:cubicBezTo>
                <a:cubicBezTo>
                  <a:pt x="397401" y="311822"/>
                  <a:pt x="236472" y="324842"/>
                  <a:pt x="50670" y="304013"/>
                </a:cubicBezTo>
                <a:cubicBezTo>
                  <a:pt x="28012" y="306486"/>
                  <a:pt x="2963" y="279438"/>
                  <a:pt x="0" y="253343"/>
                </a:cubicBezTo>
                <a:cubicBezTo>
                  <a:pt x="3945" y="190722"/>
                  <a:pt x="7608" y="137968"/>
                  <a:pt x="0" y="5067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A419B5-51AF-1DD1-8E90-030222512733}"/>
              </a:ext>
            </a:extLst>
          </p:cNvPr>
          <p:cNvSpPr txBox="1"/>
          <p:nvPr/>
        </p:nvSpPr>
        <p:spPr>
          <a:xfrm>
            <a:off x="4504645" y="5514817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CNN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DB95F45-677A-77F3-8F02-A035CD1A45A0}"/>
              </a:ext>
            </a:extLst>
          </p:cNvPr>
          <p:cNvSpPr/>
          <p:nvPr/>
        </p:nvSpPr>
        <p:spPr>
          <a:xfrm>
            <a:off x="5080153" y="5869590"/>
            <a:ext cx="577625" cy="304013"/>
          </a:xfrm>
          <a:custGeom>
            <a:avLst/>
            <a:gdLst>
              <a:gd name="connsiteX0" fmla="*/ 0 w 577625"/>
              <a:gd name="connsiteY0" fmla="*/ 50670 h 304013"/>
              <a:gd name="connsiteX1" fmla="*/ 50670 w 577625"/>
              <a:gd name="connsiteY1" fmla="*/ 0 h 304013"/>
              <a:gd name="connsiteX2" fmla="*/ 526955 w 577625"/>
              <a:gd name="connsiteY2" fmla="*/ 0 h 304013"/>
              <a:gd name="connsiteX3" fmla="*/ 577625 w 577625"/>
              <a:gd name="connsiteY3" fmla="*/ 50670 h 304013"/>
              <a:gd name="connsiteX4" fmla="*/ 577625 w 577625"/>
              <a:gd name="connsiteY4" fmla="*/ 253343 h 304013"/>
              <a:gd name="connsiteX5" fmla="*/ 526955 w 577625"/>
              <a:gd name="connsiteY5" fmla="*/ 304013 h 304013"/>
              <a:gd name="connsiteX6" fmla="*/ 50670 w 577625"/>
              <a:gd name="connsiteY6" fmla="*/ 304013 h 304013"/>
              <a:gd name="connsiteX7" fmla="*/ 0 w 577625"/>
              <a:gd name="connsiteY7" fmla="*/ 253343 h 304013"/>
              <a:gd name="connsiteX8" fmla="*/ 0 w 577625"/>
              <a:gd name="connsiteY8" fmla="*/ 50670 h 30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625" h="304013" fill="none" extrusionOk="0">
                <a:moveTo>
                  <a:pt x="0" y="50670"/>
                </a:moveTo>
                <a:cubicBezTo>
                  <a:pt x="1679" y="19190"/>
                  <a:pt x="23874" y="-1199"/>
                  <a:pt x="50670" y="0"/>
                </a:cubicBezTo>
                <a:cubicBezTo>
                  <a:pt x="184045" y="-22610"/>
                  <a:pt x="350434" y="-4001"/>
                  <a:pt x="526955" y="0"/>
                </a:cubicBezTo>
                <a:cubicBezTo>
                  <a:pt x="555498" y="-988"/>
                  <a:pt x="579250" y="17538"/>
                  <a:pt x="577625" y="50670"/>
                </a:cubicBezTo>
                <a:cubicBezTo>
                  <a:pt x="575713" y="150068"/>
                  <a:pt x="574415" y="155687"/>
                  <a:pt x="577625" y="253343"/>
                </a:cubicBezTo>
                <a:cubicBezTo>
                  <a:pt x="573116" y="282488"/>
                  <a:pt x="551669" y="303940"/>
                  <a:pt x="526955" y="304013"/>
                </a:cubicBezTo>
                <a:cubicBezTo>
                  <a:pt x="429734" y="299216"/>
                  <a:pt x="278251" y="283095"/>
                  <a:pt x="50670" y="304013"/>
                </a:cubicBezTo>
                <a:cubicBezTo>
                  <a:pt x="23144" y="304638"/>
                  <a:pt x="-6040" y="282427"/>
                  <a:pt x="0" y="253343"/>
                </a:cubicBezTo>
                <a:cubicBezTo>
                  <a:pt x="4750" y="195261"/>
                  <a:pt x="9392" y="135754"/>
                  <a:pt x="0" y="50670"/>
                </a:cubicBezTo>
                <a:close/>
              </a:path>
              <a:path w="577625" h="304013" stroke="0" extrusionOk="0">
                <a:moveTo>
                  <a:pt x="0" y="50670"/>
                </a:moveTo>
                <a:cubicBezTo>
                  <a:pt x="-1601" y="28188"/>
                  <a:pt x="26361" y="4039"/>
                  <a:pt x="50670" y="0"/>
                </a:cubicBezTo>
                <a:cubicBezTo>
                  <a:pt x="235507" y="-11412"/>
                  <a:pt x="410847" y="-8615"/>
                  <a:pt x="526955" y="0"/>
                </a:cubicBezTo>
                <a:cubicBezTo>
                  <a:pt x="559169" y="2640"/>
                  <a:pt x="577708" y="26259"/>
                  <a:pt x="577625" y="50670"/>
                </a:cubicBezTo>
                <a:cubicBezTo>
                  <a:pt x="574525" y="148378"/>
                  <a:pt x="584866" y="154767"/>
                  <a:pt x="577625" y="253343"/>
                </a:cubicBezTo>
                <a:cubicBezTo>
                  <a:pt x="578426" y="286706"/>
                  <a:pt x="553898" y="309999"/>
                  <a:pt x="526955" y="304013"/>
                </a:cubicBezTo>
                <a:cubicBezTo>
                  <a:pt x="397401" y="311822"/>
                  <a:pt x="236472" y="324842"/>
                  <a:pt x="50670" y="304013"/>
                </a:cubicBezTo>
                <a:cubicBezTo>
                  <a:pt x="28012" y="306486"/>
                  <a:pt x="2963" y="279438"/>
                  <a:pt x="0" y="253343"/>
                </a:cubicBezTo>
                <a:cubicBezTo>
                  <a:pt x="3945" y="190722"/>
                  <a:pt x="7608" y="137968"/>
                  <a:pt x="0" y="5067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8057781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FB154B-C0AA-1E9B-BE8F-7A759F928337}"/>
              </a:ext>
            </a:extLst>
          </p:cNvPr>
          <p:cNvSpPr txBox="1"/>
          <p:nvPr/>
        </p:nvSpPr>
        <p:spPr>
          <a:xfrm>
            <a:off x="3991959" y="5178347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FC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014459-12F9-773B-9CB0-A718CC87469C}"/>
              </a:ext>
            </a:extLst>
          </p:cNvPr>
          <p:cNvSpPr txBox="1"/>
          <p:nvPr/>
        </p:nvSpPr>
        <p:spPr>
          <a:xfrm>
            <a:off x="5173139" y="5872334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>
                <a:latin typeface="Ink Free" panose="03080402000500000000" pitchFamily="66" charset="0"/>
              </a:rPr>
              <a:t>ViT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9D52D7-A929-08FD-02E7-F82A00DBC243}"/>
              </a:ext>
            </a:extLst>
          </p:cNvPr>
          <p:cNvSpPr txBox="1"/>
          <p:nvPr/>
        </p:nvSpPr>
        <p:spPr>
          <a:xfrm>
            <a:off x="4344006" y="3969976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Test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449C2D-1ABE-57B7-76ED-830AB74EDB13}"/>
              </a:ext>
            </a:extLst>
          </p:cNvPr>
          <p:cNvSpPr txBox="1"/>
          <p:nvPr/>
        </p:nvSpPr>
        <p:spPr>
          <a:xfrm>
            <a:off x="-485894" y="6905236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Code, </a:t>
            </a:r>
            <a:r>
              <a:rPr lang="de-DE" sz="1400" dirty="0" err="1">
                <a:latin typeface="Ink Free" panose="03080402000500000000" pitchFamily="66" charset="0"/>
              </a:rPr>
              <a:t>Params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994430-5074-552D-923C-C52A613960B2}"/>
              </a:ext>
            </a:extLst>
          </p:cNvPr>
          <p:cNvSpPr txBox="1"/>
          <p:nvPr/>
        </p:nvSpPr>
        <p:spPr>
          <a:xfrm>
            <a:off x="1938072" y="5318200"/>
            <a:ext cx="16658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Model Evaluation</a:t>
            </a:r>
          </a:p>
          <a:p>
            <a:pPr algn="ctr"/>
            <a:r>
              <a:rPr lang="de-DE" sz="1400" dirty="0">
                <a:latin typeface="Ink Free" panose="03080402000500000000" pitchFamily="66" charset="0"/>
              </a:rPr>
              <a:t>Precision, Recall, </a:t>
            </a:r>
          </a:p>
          <a:p>
            <a:pPr algn="ctr"/>
            <a:r>
              <a:rPr lang="de-DE" sz="1400" dirty="0">
                <a:latin typeface="Ink Free" panose="03080402000500000000" pitchFamily="66" charset="0"/>
              </a:rPr>
              <a:t>F1 </a:t>
            </a:r>
            <a:r>
              <a:rPr lang="de-DE" sz="1400" dirty="0" err="1">
                <a:latin typeface="Ink Free" panose="03080402000500000000" pitchFamily="66" charset="0"/>
              </a:rPr>
              <a:t>score,Brier</a:t>
            </a:r>
            <a:r>
              <a:rPr lang="de-DE" sz="1400" dirty="0">
                <a:latin typeface="Ink Free" panose="03080402000500000000" pitchFamily="66" charset="0"/>
              </a:rPr>
              <a:t> score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016F25-E59C-741C-8FAF-E9FD24924797}"/>
              </a:ext>
            </a:extLst>
          </p:cNvPr>
          <p:cNvSpPr txBox="1"/>
          <p:nvPr/>
        </p:nvSpPr>
        <p:spPr>
          <a:xfrm>
            <a:off x="2173205" y="6328002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>
                <a:latin typeface="Ink Free" panose="03080402000500000000" pitchFamily="66" charset="0"/>
              </a:rPr>
              <a:t>Selection</a:t>
            </a:r>
            <a:r>
              <a:rPr lang="de-DE" sz="1400" dirty="0">
                <a:latin typeface="Ink Free" panose="03080402000500000000" pitchFamily="66" charset="0"/>
              </a:rPr>
              <a:t> </a:t>
            </a:r>
            <a:r>
              <a:rPr lang="de-DE" sz="1400" dirty="0" err="1">
                <a:latin typeface="Ink Free" panose="03080402000500000000" pitchFamily="66" charset="0"/>
              </a:rPr>
              <a:t>best</a:t>
            </a:r>
            <a:r>
              <a:rPr lang="de-DE" sz="1400" dirty="0">
                <a:latin typeface="Ink Free" panose="03080402000500000000" pitchFamily="66" charset="0"/>
              </a:rPr>
              <a:t> Model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F04B1C-2B51-CDDA-149D-39B31FCB3EC6}"/>
              </a:ext>
            </a:extLst>
          </p:cNvPr>
          <p:cNvSpPr txBox="1"/>
          <p:nvPr/>
        </p:nvSpPr>
        <p:spPr>
          <a:xfrm>
            <a:off x="2441928" y="3301752"/>
            <a:ext cx="973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>
                <a:latin typeface="Ink Free" panose="03080402000500000000" pitchFamily="66" charset="0"/>
              </a:rPr>
              <a:t>new</a:t>
            </a:r>
            <a:r>
              <a:rPr lang="de-DE" sz="1400" dirty="0">
                <a:latin typeface="Ink Free" panose="03080402000500000000" pitchFamily="66" charset="0"/>
              </a:rPr>
              <a:t> </a:t>
            </a:r>
            <a:r>
              <a:rPr lang="de-DE" sz="1400" dirty="0" err="1">
                <a:latin typeface="Ink Free" panose="03080402000500000000" pitchFamily="66" charset="0"/>
              </a:rPr>
              <a:t>batch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79BF12E6-4701-5C03-B7F2-366583D9033C}"/>
              </a:ext>
            </a:extLst>
          </p:cNvPr>
          <p:cNvSpPr/>
          <p:nvPr/>
        </p:nvSpPr>
        <p:spPr>
          <a:xfrm>
            <a:off x="2450774" y="2837677"/>
            <a:ext cx="388211" cy="433675"/>
          </a:xfrm>
          <a:custGeom>
            <a:avLst/>
            <a:gdLst>
              <a:gd name="connsiteX0" fmla="*/ 194105 w 388211"/>
              <a:gd name="connsiteY0" fmla="*/ 0 h 433675"/>
              <a:gd name="connsiteX1" fmla="*/ 385382 w 388211"/>
              <a:gd name="connsiteY1" fmla="*/ 179955 h 433675"/>
              <a:gd name="connsiteX2" fmla="*/ 273383 w 388211"/>
              <a:gd name="connsiteY2" fmla="*/ 414766 h 433675"/>
              <a:gd name="connsiteX3" fmla="*/ 25878 w 388211"/>
              <a:gd name="connsiteY3" fmla="*/ 325013 h 433675"/>
              <a:gd name="connsiteX4" fmla="*/ 52545 w 388211"/>
              <a:gd name="connsiteY4" fmla="*/ 68477 h 433675"/>
              <a:gd name="connsiteX5" fmla="*/ 194106 w 388211"/>
              <a:gd name="connsiteY5" fmla="*/ 216838 h 433675"/>
              <a:gd name="connsiteX6" fmla="*/ 194105 w 388211"/>
              <a:gd name="connsiteY6" fmla="*/ 0 h 433675"/>
              <a:gd name="connsiteX0" fmla="*/ 194105 w 388211"/>
              <a:gd name="connsiteY0" fmla="*/ 0 h 433675"/>
              <a:gd name="connsiteX1" fmla="*/ 385382 w 388211"/>
              <a:gd name="connsiteY1" fmla="*/ 179955 h 433675"/>
              <a:gd name="connsiteX2" fmla="*/ 273383 w 388211"/>
              <a:gd name="connsiteY2" fmla="*/ 414766 h 433675"/>
              <a:gd name="connsiteX3" fmla="*/ 25878 w 388211"/>
              <a:gd name="connsiteY3" fmla="*/ 325013 h 433675"/>
              <a:gd name="connsiteX4" fmla="*/ 52545 w 388211"/>
              <a:gd name="connsiteY4" fmla="*/ 68477 h 4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211" h="433675" stroke="0" extrusionOk="0">
                <a:moveTo>
                  <a:pt x="194105" y="0"/>
                </a:moveTo>
                <a:cubicBezTo>
                  <a:pt x="292424" y="-8023"/>
                  <a:pt x="364614" y="77491"/>
                  <a:pt x="385382" y="179955"/>
                </a:cubicBezTo>
                <a:cubicBezTo>
                  <a:pt x="383690" y="269842"/>
                  <a:pt x="356891" y="374400"/>
                  <a:pt x="273383" y="414766"/>
                </a:cubicBezTo>
                <a:cubicBezTo>
                  <a:pt x="172240" y="484603"/>
                  <a:pt x="71341" y="427835"/>
                  <a:pt x="25878" y="325013"/>
                </a:cubicBezTo>
                <a:cubicBezTo>
                  <a:pt x="-1908" y="236821"/>
                  <a:pt x="1421" y="151174"/>
                  <a:pt x="52545" y="68477"/>
                </a:cubicBezTo>
                <a:cubicBezTo>
                  <a:pt x="102492" y="132607"/>
                  <a:pt x="135801" y="156405"/>
                  <a:pt x="194106" y="216838"/>
                </a:cubicBezTo>
                <a:cubicBezTo>
                  <a:pt x="196341" y="131814"/>
                  <a:pt x="196127" y="89687"/>
                  <a:pt x="194105" y="0"/>
                </a:cubicBezTo>
                <a:close/>
              </a:path>
              <a:path w="388211" h="433675" fill="none" extrusionOk="0">
                <a:moveTo>
                  <a:pt x="194105" y="0"/>
                </a:moveTo>
                <a:cubicBezTo>
                  <a:pt x="285016" y="-2761"/>
                  <a:pt x="368173" y="80429"/>
                  <a:pt x="385382" y="179955"/>
                </a:cubicBezTo>
                <a:cubicBezTo>
                  <a:pt x="391018" y="293891"/>
                  <a:pt x="338561" y="362281"/>
                  <a:pt x="273383" y="414766"/>
                </a:cubicBezTo>
                <a:cubicBezTo>
                  <a:pt x="208790" y="458090"/>
                  <a:pt x="61555" y="417964"/>
                  <a:pt x="25878" y="325013"/>
                </a:cubicBezTo>
                <a:cubicBezTo>
                  <a:pt x="406" y="254053"/>
                  <a:pt x="-11663" y="128717"/>
                  <a:pt x="52545" y="68477"/>
                </a:cubicBezTo>
              </a:path>
              <a:path w="388211" h="433675" fill="none" stroke="0" extrusionOk="0">
                <a:moveTo>
                  <a:pt x="194105" y="0"/>
                </a:moveTo>
                <a:cubicBezTo>
                  <a:pt x="292814" y="-23315"/>
                  <a:pt x="371688" y="74811"/>
                  <a:pt x="385382" y="179955"/>
                </a:cubicBezTo>
                <a:cubicBezTo>
                  <a:pt x="398159" y="282586"/>
                  <a:pt x="354648" y="376320"/>
                  <a:pt x="273383" y="414766"/>
                </a:cubicBezTo>
                <a:cubicBezTo>
                  <a:pt x="164983" y="468285"/>
                  <a:pt x="57891" y="413551"/>
                  <a:pt x="25878" y="325013"/>
                </a:cubicBezTo>
                <a:cubicBezTo>
                  <a:pt x="-16083" y="230347"/>
                  <a:pt x="15606" y="134626"/>
                  <a:pt x="52545" y="68477"/>
                </a:cubicBezTo>
              </a:path>
            </a:pathLst>
          </a:custGeom>
          <a:ln w="38100" cmpd="sng">
            <a:solidFill>
              <a:schemeClr val="tx1"/>
            </a:solidFill>
            <a:headEnd type="none"/>
            <a:tailEnd type="triangle"/>
            <a:extLst>
              <a:ext uri="{C807C97D-BFC1-408E-A445-0C87EB9F89A2}">
                <ask:lineSketchStyleProps xmlns:ask="http://schemas.microsoft.com/office/drawing/2018/sketchyshapes" sd="395754663">
                  <a:prstGeom prst="arc">
                    <a:avLst>
                      <a:gd name="adj1" fmla="val 16200000"/>
                      <a:gd name="adj2" fmla="val 1358062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A0BFA55-A3DF-4913-FA1F-81F5DECA9D37}"/>
              </a:ext>
            </a:extLst>
          </p:cNvPr>
          <p:cNvSpPr/>
          <p:nvPr/>
        </p:nvSpPr>
        <p:spPr>
          <a:xfrm>
            <a:off x="921224" y="1401004"/>
            <a:ext cx="13648" cy="1883391"/>
          </a:xfrm>
          <a:custGeom>
            <a:avLst/>
            <a:gdLst>
              <a:gd name="connsiteX0" fmla="*/ 0 w 13648"/>
              <a:gd name="connsiteY0" fmla="*/ 0 h 1883391"/>
              <a:gd name="connsiteX1" fmla="*/ 13648 w 13648"/>
              <a:gd name="connsiteY1" fmla="*/ 1883391 h 188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8" h="1883391" extrusionOk="0">
                <a:moveTo>
                  <a:pt x="0" y="0"/>
                </a:moveTo>
                <a:cubicBezTo>
                  <a:pt x="-12266" y="799177"/>
                  <a:pt x="-36128" y="1587880"/>
                  <a:pt x="13648" y="1883391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/>
            <a:tailEnd type="triangle"/>
            <a:extLst>
              <a:ext uri="{C807C97D-BFC1-408E-A445-0C87EB9F89A2}">
                <ask:lineSketchStyleProps xmlns:ask="http://schemas.microsoft.com/office/drawing/2018/sketchyshapes" sd="2184982940">
                  <a:custGeom>
                    <a:avLst/>
                    <a:gdLst>
                      <a:gd name="connsiteX0" fmla="*/ 0 w 13648"/>
                      <a:gd name="connsiteY0" fmla="*/ 0 h 1883391"/>
                      <a:gd name="connsiteX1" fmla="*/ 13648 w 13648"/>
                      <a:gd name="connsiteY1" fmla="*/ 1883391 h 1883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648" h="1883391">
                        <a:moveTo>
                          <a:pt x="0" y="0"/>
                        </a:moveTo>
                        <a:cubicBezTo>
                          <a:pt x="0" y="787021"/>
                          <a:pt x="0" y="1574042"/>
                          <a:pt x="13648" y="188339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Arc 90">
            <a:extLst>
              <a:ext uri="{FF2B5EF4-FFF2-40B4-BE49-F238E27FC236}">
                <a16:creationId xmlns:a16="http://schemas.microsoft.com/office/drawing/2014/main" id="{474A8841-0FC5-88F3-604E-80E4D5149774}"/>
              </a:ext>
            </a:extLst>
          </p:cNvPr>
          <p:cNvSpPr/>
          <p:nvPr/>
        </p:nvSpPr>
        <p:spPr>
          <a:xfrm>
            <a:off x="7792075" y="4922865"/>
            <a:ext cx="383689" cy="441270"/>
          </a:xfrm>
          <a:custGeom>
            <a:avLst/>
            <a:gdLst>
              <a:gd name="connsiteX0" fmla="*/ 191844 w 383689"/>
              <a:gd name="connsiteY0" fmla="*/ 0 h 441270"/>
              <a:gd name="connsiteX1" fmla="*/ 366656 w 383689"/>
              <a:gd name="connsiteY1" fmla="*/ 129748 h 441270"/>
              <a:gd name="connsiteX2" fmla="*/ 355611 w 383689"/>
              <a:gd name="connsiteY2" fmla="*/ 335556 h 441270"/>
              <a:gd name="connsiteX3" fmla="*/ 162791 w 383689"/>
              <a:gd name="connsiteY3" fmla="*/ 438726 h 441270"/>
              <a:gd name="connsiteX4" fmla="*/ 191845 w 383689"/>
              <a:gd name="connsiteY4" fmla="*/ 220635 h 441270"/>
              <a:gd name="connsiteX5" fmla="*/ 191844 w 383689"/>
              <a:gd name="connsiteY5" fmla="*/ 0 h 441270"/>
              <a:gd name="connsiteX0" fmla="*/ 191844 w 383689"/>
              <a:gd name="connsiteY0" fmla="*/ 0 h 441270"/>
              <a:gd name="connsiteX1" fmla="*/ 366656 w 383689"/>
              <a:gd name="connsiteY1" fmla="*/ 129748 h 441270"/>
              <a:gd name="connsiteX2" fmla="*/ 355611 w 383689"/>
              <a:gd name="connsiteY2" fmla="*/ 335556 h 441270"/>
              <a:gd name="connsiteX3" fmla="*/ 162791 w 383689"/>
              <a:gd name="connsiteY3" fmla="*/ 438726 h 44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689" h="441270" stroke="0" extrusionOk="0">
                <a:moveTo>
                  <a:pt x="191844" y="0"/>
                </a:moveTo>
                <a:cubicBezTo>
                  <a:pt x="259467" y="6221"/>
                  <a:pt x="345072" y="46852"/>
                  <a:pt x="366656" y="129748"/>
                </a:cubicBezTo>
                <a:cubicBezTo>
                  <a:pt x="388429" y="181575"/>
                  <a:pt x="376580" y="282104"/>
                  <a:pt x="355611" y="335556"/>
                </a:cubicBezTo>
                <a:cubicBezTo>
                  <a:pt x="300716" y="420382"/>
                  <a:pt x="247985" y="457717"/>
                  <a:pt x="162791" y="438726"/>
                </a:cubicBezTo>
                <a:cubicBezTo>
                  <a:pt x="168825" y="394816"/>
                  <a:pt x="189856" y="292647"/>
                  <a:pt x="191845" y="220635"/>
                </a:cubicBezTo>
                <a:cubicBezTo>
                  <a:pt x="187421" y="140323"/>
                  <a:pt x="197109" y="72383"/>
                  <a:pt x="191844" y="0"/>
                </a:cubicBezTo>
                <a:close/>
              </a:path>
              <a:path w="383689" h="441270" fill="none" extrusionOk="0">
                <a:moveTo>
                  <a:pt x="191844" y="0"/>
                </a:moveTo>
                <a:cubicBezTo>
                  <a:pt x="265514" y="-1394"/>
                  <a:pt x="329876" y="51151"/>
                  <a:pt x="366656" y="129748"/>
                </a:cubicBezTo>
                <a:cubicBezTo>
                  <a:pt x="383891" y="198223"/>
                  <a:pt x="388658" y="277039"/>
                  <a:pt x="355611" y="335556"/>
                </a:cubicBezTo>
                <a:cubicBezTo>
                  <a:pt x="308890" y="411256"/>
                  <a:pt x="246432" y="443225"/>
                  <a:pt x="162791" y="438726"/>
                </a:cubicBezTo>
              </a:path>
              <a:path w="383689" h="441270" fill="none" stroke="0" extrusionOk="0">
                <a:moveTo>
                  <a:pt x="191844" y="0"/>
                </a:moveTo>
                <a:cubicBezTo>
                  <a:pt x="251165" y="-1681"/>
                  <a:pt x="328814" y="52983"/>
                  <a:pt x="366656" y="129748"/>
                </a:cubicBezTo>
                <a:cubicBezTo>
                  <a:pt x="403178" y="191024"/>
                  <a:pt x="399109" y="276309"/>
                  <a:pt x="355611" y="335556"/>
                </a:cubicBezTo>
                <a:cubicBezTo>
                  <a:pt x="308178" y="406099"/>
                  <a:pt x="241274" y="442617"/>
                  <a:pt x="162791" y="438726"/>
                </a:cubicBezTo>
              </a:path>
            </a:pathLst>
          </a:custGeom>
          <a:ln w="38100" cmpd="sng">
            <a:solidFill>
              <a:schemeClr val="tx1"/>
            </a:solidFill>
            <a:headEnd type="triangle"/>
            <a:tailEnd type="non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6200000"/>
                      <a:gd name="adj2" fmla="val 58552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rc 91">
            <a:extLst>
              <a:ext uri="{FF2B5EF4-FFF2-40B4-BE49-F238E27FC236}">
                <a16:creationId xmlns:a16="http://schemas.microsoft.com/office/drawing/2014/main" id="{3DF4007D-8173-B863-6ED3-6E6BD5CF4B77}"/>
              </a:ext>
            </a:extLst>
          </p:cNvPr>
          <p:cNvSpPr/>
          <p:nvPr/>
        </p:nvSpPr>
        <p:spPr>
          <a:xfrm>
            <a:off x="2223142" y="2313247"/>
            <a:ext cx="383689" cy="441270"/>
          </a:xfrm>
          <a:custGeom>
            <a:avLst/>
            <a:gdLst>
              <a:gd name="connsiteX0" fmla="*/ 191844 w 383689"/>
              <a:gd name="connsiteY0" fmla="*/ 0 h 441270"/>
              <a:gd name="connsiteX1" fmla="*/ 366656 w 383689"/>
              <a:gd name="connsiteY1" fmla="*/ 129748 h 441270"/>
              <a:gd name="connsiteX2" fmla="*/ 355611 w 383689"/>
              <a:gd name="connsiteY2" fmla="*/ 335556 h 441270"/>
              <a:gd name="connsiteX3" fmla="*/ 162791 w 383689"/>
              <a:gd name="connsiteY3" fmla="*/ 438726 h 441270"/>
              <a:gd name="connsiteX4" fmla="*/ 191845 w 383689"/>
              <a:gd name="connsiteY4" fmla="*/ 220635 h 441270"/>
              <a:gd name="connsiteX5" fmla="*/ 191844 w 383689"/>
              <a:gd name="connsiteY5" fmla="*/ 0 h 441270"/>
              <a:gd name="connsiteX0" fmla="*/ 191844 w 383689"/>
              <a:gd name="connsiteY0" fmla="*/ 0 h 441270"/>
              <a:gd name="connsiteX1" fmla="*/ 366656 w 383689"/>
              <a:gd name="connsiteY1" fmla="*/ 129748 h 441270"/>
              <a:gd name="connsiteX2" fmla="*/ 355611 w 383689"/>
              <a:gd name="connsiteY2" fmla="*/ 335556 h 441270"/>
              <a:gd name="connsiteX3" fmla="*/ 162791 w 383689"/>
              <a:gd name="connsiteY3" fmla="*/ 438726 h 44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689" h="441270" stroke="0" extrusionOk="0">
                <a:moveTo>
                  <a:pt x="191844" y="0"/>
                </a:moveTo>
                <a:cubicBezTo>
                  <a:pt x="259467" y="6221"/>
                  <a:pt x="345072" y="46852"/>
                  <a:pt x="366656" y="129748"/>
                </a:cubicBezTo>
                <a:cubicBezTo>
                  <a:pt x="388429" y="181575"/>
                  <a:pt x="376580" y="282104"/>
                  <a:pt x="355611" y="335556"/>
                </a:cubicBezTo>
                <a:cubicBezTo>
                  <a:pt x="300716" y="420382"/>
                  <a:pt x="247985" y="457717"/>
                  <a:pt x="162791" y="438726"/>
                </a:cubicBezTo>
                <a:cubicBezTo>
                  <a:pt x="168825" y="394816"/>
                  <a:pt x="189856" y="292647"/>
                  <a:pt x="191845" y="220635"/>
                </a:cubicBezTo>
                <a:cubicBezTo>
                  <a:pt x="187421" y="140323"/>
                  <a:pt x="197109" y="72383"/>
                  <a:pt x="191844" y="0"/>
                </a:cubicBezTo>
                <a:close/>
              </a:path>
              <a:path w="383689" h="441270" fill="none" extrusionOk="0">
                <a:moveTo>
                  <a:pt x="191844" y="0"/>
                </a:moveTo>
                <a:cubicBezTo>
                  <a:pt x="265514" y="-1394"/>
                  <a:pt x="329876" y="51151"/>
                  <a:pt x="366656" y="129748"/>
                </a:cubicBezTo>
                <a:cubicBezTo>
                  <a:pt x="383891" y="198223"/>
                  <a:pt x="388658" y="277039"/>
                  <a:pt x="355611" y="335556"/>
                </a:cubicBezTo>
                <a:cubicBezTo>
                  <a:pt x="308890" y="411256"/>
                  <a:pt x="246432" y="443225"/>
                  <a:pt x="162791" y="438726"/>
                </a:cubicBezTo>
              </a:path>
              <a:path w="383689" h="441270" fill="none" stroke="0" extrusionOk="0">
                <a:moveTo>
                  <a:pt x="191844" y="0"/>
                </a:moveTo>
                <a:cubicBezTo>
                  <a:pt x="251165" y="-1681"/>
                  <a:pt x="328814" y="52983"/>
                  <a:pt x="366656" y="129748"/>
                </a:cubicBezTo>
                <a:cubicBezTo>
                  <a:pt x="403178" y="191024"/>
                  <a:pt x="399109" y="276309"/>
                  <a:pt x="355611" y="335556"/>
                </a:cubicBezTo>
                <a:cubicBezTo>
                  <a:pt x="308178" y="406099"/>
                  <a:pt x="241274" y="442617"/>
                  <a:pt x="162791" y="438726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6200000"/>
                      <a:gd name="adj2" fmla="val 58552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0A52D5EC-9117-6C80-77F6-47989342031B}"/>
              </a:ext>
            </a:extLst>
          </p:cNvPr>
          <p:cNvSpPr/>
          <p:nvPr/>
        </p:nvSpPr>
        <p:spPr>
          <a:xfrm flipH="1">
            <a:off x="238026" y="3640526"/>
            <a:ext cx="383689" cy="441270"/>
          </a:xfrm>
          <a:custGeom>
            <a:avLst/>
            <a:gdLst>
              <a:gd name="connsiteX0" fmla="*/ 131614 w 383689"/>
              <a:gd name="connsiteY0" fmla="*/ 11156 h 441270"/>
              <a:gd name="connsiteX1" fmla="*/ 374381 w 383689"/>
              <a:gd name="connsiteY1" fmla="*/ 152743 h 441270"/>
              <a:gd name="connsiteX2" fmla="*/ 281751 w 383689"/>
              <a:gd name="connsiteY2" fmla="*/ 415542 h 441270"/>
              <a:gd name="connsiteX3" fmla="*/ 191845 w 383689"/>
              <a:gd name="connsiteY3" fmla="*/ 220635 h 441270"/>
              <a:gd name="connsiteX4" fmla="*/ 131614 w 383689"/>
              <a:gd name="connsiteY4" fmla="*/ 11156 h 441270"/>
              <a:gd name="connsiteX0" fmla="*/ 131614 w 383689"/>
              <a:gd name="connsiteY0" fmla="*/ 11156 h 441270"/>
              <a:gd name="connsiteX1" fmla="*/ 374381 w 383689"/>
              <a:gd name="connsiteY1" fmla="*/ 152743 h 441270"/>
              <a:gd name="connsiteX2" fmla="*/ 281751 w 383689"/>
              <a:gd name="connsiteY2" fmla="*/ 415542 h 44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689" h="441270" stroke="0" extrusionOk="0">
                <a:moveTo>
                  <a:pt x="131614" y="11156"/>
                </a:moveTo>
                <a:cubicBezTo>
                  <a:pt x="211744" y="-10474"/>
                  <a:pt x="364050" y="27004"/>
                  <a:pt x="374381" y="152743"/>
                </a:cubicBezTo>
                <a:cubicBezTo>
                  <a:pt x="397332" y="235464"/>
                  <a:pt x="346555" y="378113"/>
                  <a:pt x="281751" y="415542"/>
                </a:cubicBezTo>
                <a:cubicBezTo>
                  <a:pt x="261398" y="371534"/>
                  <a:pt x="218014" y="280742"/>
                  <a:pt x="191845" y="220635"/>
                </a:cubicBezTo>
                <a:cubicBezTo>
                  <a:pt x="160427" y="145404"/>
                  <a:pt x="148370" y="95805"/>
                  <a:pt x="131614" y="11156"/>
                </a:cubicBezTo>
                <a:close/>
              </a:path>
              <a:path w="383689" h="441270" fill="none" extrusionOk="0">
                <a:moveTo>
                  <a:pt x="131614" y="11156"/>
                </a:moveTo>
                <a:cubicBezTo>
                  <a:pt x="204878" y="-35926"/>
                  <a:pt x="358106" y="60531"/>
                  <a:pt x="374381" y="152743"/>
                </a:cubicBezTo>
                <a:cubicBezTo>
                  <a:pt x="401009" y="249244"/>
                  <a:pt x="373400" y="365004"/>
                  <a:pt x="281751" y="415542"/>
                </a:cubicBezTo>
              </a:path>
              <a:path w="383689" h="441270" fill="none" stroke="0" extrusionOk="0">
                <a:moveTo>
                  <a:pt x="131614" y="11156"/>
                </a:moveTo>
                <a:cubicBezTo>
                  <a:pt x="232158" y="-30452"/>
                  <a:pt x="350238" y="51212"/>
                  <a:pt x="374381" y="152743"/>
                </a:cubicBezTo>
                <a:cubicBezTo>
                  <a:pt x="392880" y="241378"/>
                  <a:pt x="367595" y="370426"/>
                  <a:pt x="281751" y="415542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5237523"/>
                      <a:gd name="adj2" fmla="val 391422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3D9FA519-0CD8-8F4C-756B-90D449E517AB}"/>
              </a:ext>
            </a:extLst>
          </p:cNvPr>
          <p:cNvSpPr/>
          <p:nvPr/>
        </p:nvSpPr>
        <p:spPr>
          <a:xfrm>
            <a:off x="-1933810" y="1044100"/>
            <a:ext cx="6609314" cy="4984034"/>
          </a:xfrm>
          <a:custGeom>
            <a:avLst/>
            <a:gdLst>
              <a:gd name="connsiteX0" fmla="*/ 3187464 w 6609314"/>
              <a:gd name="connsiteY0" fmla="*/ 1568 h 4984034"/>
              <a:gd name="connsiteX1" fmla="*/ 5363753 w 6609314"/>
              <a:gd name="connsiteY1" fmla="*/ 542884 h 4984034"/>
              <a:gd name="connsiteX2" fmla="*/ 6579359 w 6609314"/>
              <a:gd name="connsiteY2" fmla="*/ 2826793 h 4984034"/>
              <a:gd name="connsiteX3" fmla="*/ 5924419 w 6609314"/>
              <a:gd name="connsiteY3" fmla="*/ 2759838 h 4984034"/>
              <a:gd name="connsiteX4" fmla="*/ 5269478 w 6609314"/>
              <a:gd name="connsiteY4" fmla="*/ 2692883 h 4984034"/>
              <a:gd name="connsiteX5" fmla="*/ 4712779 w 6609314"/>
              <a:gd name="connsiteY5" fmla="*/ 2635971 h 4984034"/>
              <a:gd name="connsiteX6" fmla="*/ 4123333 w 6609314"/>
              <a:gd name="connsiteY6" fmla="*/ 2575711 h 4984034"/>
              <a:gd name="connsiteX7" fmla="*/ 3304657 w 6609314"/>
              <a:gd name="connsiteY7" fmla="*/ 2492017 h 4984034"/>
              <a:gd name="connsiteX8" fmla="*/ 3275359 w 6609314"/>
              <a:gd name="connsiteY8" fmla="*/ 1869405 h 4984034"/>
              <a:gd name="connsiteX9" fmla="*/ 3247232 w 6609314"/>
              <a:gd name="connsiteY9" fmla="*/ 1271697 h 4984034"/>
              <a:gd name="connsiteX10" fmla="*/ 3219106 w 6609314"/>
              <a:gd name="connsiteY10" fmla="*/ 673989 h 4984034"/>
              <a:gd name="connsiteX11" fmla="*/ 3187464 w 6609314"/>
              <a:gd name="connsiteY11" fmla="*/ 1568 h 4984034"/>
              <a:gd name="connsiteX0" fmla="*/ 3187464 w 6609314"/>
              <a:gd name="connsiteY0" fmla="*/ 1568 h 4984034"/>
              <a:gd name="connsiteX1" fmla="*/ 5363753 w 6609314"/>
              <a:gd name="connsiteY1" fmla="*/ 542884 h 4984034"/>
              <a:gd name="connsiteX2" fmla="*/ 6579359 w 6609314"/>
              <a:gd name="connsiteY2" fmla="*/ 2826793 h 498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9314" h="4984034" stroke="0" extrusionOk="0">
                <a:moveTo>
                  <a:pt x="3187464" y="1568"/>
                </a:moveTo>
                <a:cubicBezTo>
                  <a:pt x="4031331" y="60764"/>
                  <a:pt x="4704441" y="228388"/>
                  <a:pt x="5363753" y="542884"/>
                </a:cubicBezTo>
                <a:cubicBezTo>
                  <a:pt x="6291539" y="1110624"/>
                  <a:pt x="6768591" y="1962379"/>
                  <a:pt x="6579359" y="2826793"/>
                </a:cubicBezTo>
                <a:cubicBezTo>
                  <a:pt x="6361136" y="2824165"/>
                  <a:pt x="6147057" y="2751864"/>
                  <a:pt x="5924419" y="2759838"/>
                </a:cubicBezTo>
                <a:cubicBezTo>
                  <a:pt x="5701781" y="2767812"/>
                  <a:pt x="5508729" y="2721910"/>
                  <a:pt x="5269478" y="2692883"/>
                </a:cubicBezTo>
                <a:cubicBezTo>
                  <a:pt x="5030227" y="2663856"/>
                  <a:pt x="4967314" y="2664452"/>
                  <a:pt x="4712779" y="2635971"/>
                </a:cubicBezTo>
                <a:cubicBezTo>
                  <a:pt x="4458244" y="2607490"/>
                  <a:pt x="4285663" y="2579707"/>
                  <a:pt x="4123333" y="2575711"/>
                </a:cubicBezTo>
                <a:cubicBezTo>
                  <a:pt x="3961003" y="2571715"/>
                  <a:pt x="3675558" y="2500259"/>
                  <a:pt x="3304657" y="2492017"/>
                </a:cubicBezTo>
                <a:cubicBezTo>
                  <a:pt x="3287746" y="2308478"/>
                  <a:pt x="3290167" y="2142722"/>
                  <a:pt x="3275359" y="1869405"/>
                </a:cubicBezTo>
                <a:cubicBezTo>
                  <a:pt x="3260551" y="1596088"/>
                  <a:pt x="3285323" y="1553577"/>
                  <a:pt x="3247232" y="1271697"/>
                </a:cubicBezTo>
                <a:cubicBezTo>
                  <a:pt x="3209141" y="989817"/>
                  <a:pt x="3213793" y="848503"/>
                  <a:pt x="3219106" y="673989"/>
                </a:cubicBezTo>
                <a:cubicBezTo>
                  <a:pt x="3224419" y="499475"/>
                  <a:pt x="3231587" y="252500"/>
                  <a:pt x="3187464" y="1568"/>
                </a:cubicBezTo>
                <a:close/>
              </a:path>
              <a:path w="6609314" h="4984034" fill="none" extrusionOk="0">
                <a:moveTo>
                  <a:pt x="3187464" y="1568"/>
                </a:moveTo>
                <a:cubicBezTo>
                  <a:pt x="4083415" y="-14594"/>
                  <a:pt x="4659391" y="105707"/>
                  <a:pt x="5363753" y="542884"/>
                </a:cubicBezTo>
                <a:cubicBezTo>
                  <a:pt x="6295657" y="1084612"/>
                  <a:pt x="6727106" y="2013827"/>
                  <a:pt x="6579359" y="2826793"/>
                </a:cubicBezTo>
              </a:path>
              <a:path w="6609314" h="4984034" fill="none" stroke="0" extrusionOk="0">
                <a:moveTo>
                  <a:pt x="3187464" y="1568"/>
                </a:moveTo>
                <a:cubicBezTo>
                  <a:pt x="4028686" y="48913"/>
                  <a:pt x="4892391" y="163307"/>
                  <a:pt x="5363753" y="542884"/>
                </a:cubicBezTo>
                <a:cubicBezTo>
                  <a:pt x="6287310" y="1145595"/>
                  <a:pt x="6721216" y="1893278"/>
                  <a:pt x="6579359" y="2826793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3960303759">
                  <a:prstGeom prst="arc">
                    <a:avLst>
                      <a:gd name="adj1" fmla="val 16038349"/>
                      <a:gd name="adj2" fmla="val 35022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Arc 94">
            <a:extLst>
              <a:ext uri="{FF2B5EF4-FFF2-40B4-BE49-F238E27FC236}">
                <a16:creationId xmlns:a16="http://schemas.microsoft.com/office/drawing/2014/main" id="{551BA9EA-E9EC-0E04-474E-90ECDDE16BAD}"/>
              </a:ext>
            </a:extLst>
          </p:cNvPr>
          <p:cNvSpPr/>
          <p:nvPr/>
        </p:nvSpPr>
        <p:spPr>
          <a:xfrm>
            <a:off x="1042804" y="1132873"/>
            <a:ext cx="383689" cy="441270"/>
          </a:xfrm>
          <a:custGeom>
            <a:avLst/>
            <a:gdLst>
              <a:gd name="connsiteX0" fmla="*/ 191844 w 383689"/>
              <a:gd name="connsiteY0" fmla="*/ 0 h 441270"/>
              <a:gd name="connsiteX1" fmla="*/ 347482 w 383689"/>
              <a:gd name="connsiteY1" fmla="*/ 91636 h 441270"/>
              <a:gd name="connsiteX2" fmla="*/ 381154 w 383689"/>
              <a:gd name="connsiteY2" fmla="*/ 256383 h 441270"/>
              <a:gd name="connsiteX3" fmla="*/ 191845 w 383689"/>
              <a:gd name="connsiteY3" fmla="*/ 220635 h 441270"/>
              <a:gd name="connsiteX4" fmla="*/ 191844 w 383689"/>
              <a:gd name="connsiteY4" fmla="*/ 0 h 441270"/>
              <a:gd name="connsiteX0" fmla="*/ 191844 w 383689"/>
              <a:gd name="connsiteY0" fmla="*/ 0 h 441270"/>
              <a:gd name="connsiteX1" fmla="*/ 347482 w 383689"/>
              <a:gd name="connsiteY1" fmla="*/ 91636 h 441270"/>
              <a:gd name="connsiteX2" fmla="*/ 381154 w 383689"/>
              <a:gd name="connsiteY2" fmla="*/ 256383 h 44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689" h="441270" stroke="0" extrusionOk="0">
                <a:moveTo>
                  <a:pt x="191844" y="0"/>
                </a:moveTo>
                <a:cubicBezTo>
                  <a:pt x="243140" y="8329"/>
                  <a:pt x="319047" y="30949"/>
                  <a:pt x="347482" y="91636"/>
                </a:cubicBezTo>
                <a:cubicBezTo>
                  <a:pt x="376443" y="136336"/>
                  <a:pt x="379604" y="205678"/>
                  <a:pt x="381154" y="256383"/>
                </a:cubicBezTo>
                <a:cubicBezTo>
                  <a:pt x="308929" y="248213"/>
                  <a:pt x="252100" y="222689"/>
                  <a:pt x="191845" y="220635"/>
                </a:cubicBezTo>
                <a:cubicBezTo>
                  <a:pt x="190329" y="163336"/>
                  <a:pt x="209338" y="73401"/>
                  <a:pt x="191844" y="0"/>
                </a:cubicBezTo>
                <a:close/>
              </a:path>
              <a:path w="383689" h="441270" fill="none" extrusionOk="0">
                <a:moveTo>
                  <a:pt x="191844" y="0"/>
                </a:moveTo>
                <a:cubicBezTo>
                  <a:pt x="255705" y="-1097"/>
                  <a:pt x="320451" y="36716"/>
                  <a:pt x="347482" y="91636"/>
                </a:cubicBezTo>
                <a:cubicBezTo>
                  <a:pt x="366201" y="130785"/>
                  <a:pt x="392115" y="185569"/>
                  <a:pt x="381154" y="256383"/>
                </a:cubicBezTo>
              </a:path>
              <a:path w="383689" h="441270" fill="none" stroke="0" extrusionOk="0">
                <a:moveTo>
                  <a:pt x="191844" y="0"/>
                </a:moveTo>
                <a:cubicBezTo>
                  <a:pt x="249965" y="-5431"/>
                  <a:pt x="313938" y="33541"/>
                  <a:pt x="347482" y="91636"/>
                </a:cubicBezTo>
                <a:cubicBezTo>
                  <a:pt x="367976" y="138244"/>
                  <a:pt x="379654" y="201697"/>
                  <a:pt x="381154" y="256383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6200000"/>
                      <a:gd name="adj2" fmla="val 64161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BAEC4446-205E-CCDF-4CE5-0A904E07AFE1}"/>
              </a:ext>
            </a:extLst>
          </p:cNvPr>
          <p:cNvSpPr/>
          <p:nvPr/>
        </p:nvSpPr>
        <p:spPr>
          <a:xfrm>
            <a:off x="825242" y="3666186"/>
            <a:ext cx="1848019" cy="966698"/>
          </a:xfrm>
          <a:custGeom>
            <a:avLst/>
            <a:gdLst>
              <a:gd name="connsiteX0" fmla="*/ 901271 w 1848019"/>
              <a:gd name="connsiteY0" fmla="*/ 146 h 966698"/>
              <a:gd name="connsiteX1" fmla="*/ 1745269 w 1848019"/>
              <a:gd name="connsiteY1" fmla="*/ 261832 h 966698"/>
              <a:gd name="connsiteX2" fmla="*/ 1342852 w 1848019"/>
              <a:gd name="connsiteY2" fmla="*/ 370375 h 966698"/>
              <a:gd name="connsiteX3" fmla="*/ 924010 w 1848019"/>
              <a:gd name="connsiteY3" fmla="*/ 483349 h 966698"/>
              <a:gd name="connsiteX4" fmla="*/ 901271 w 1848019"/>
              <a:gd name="connsiteY4" fmla="*/ 146 h 966698"/>
              <a:gd name="connsiteX0" fmla="*/ 901271 w 1848019"/>
              <a:gd name="connsiteY0" fmla="*/ 146 h 966698"/>
              <a:gd name="connsiteX1" fmla="*/ 1745269 w 1848019"/>
              <a:gd name="connsiteY1" fmla="*/ 261832 h 96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8019" h="966698" stroke="0" extrusionOk="0">
                <a:moveTo>
                  <a:pt x="901271" y="146"/>
                </a:moveTo>
                <a:cubicBezTo>
                  <a:pt x="1262372" y="5848"/>
                  <a:pt x="1560703" y="126419"/>
                  <a:pt x="1745269" y="261832"/>
                </a:cubicBezTo>
                <a:cubicBezTo>
                  <a:pt x="1657528" y="303407"/>
                  <a:pt x="1533094" y="331123"/>
                  <a:pt x="1342852" y="370375"/>
                </a:cubicBezTo>
                <a:cubicBezTo>
                  <a:pt x="1152610" y="409628"/>
                  <a:pt x="1023038" y="445749"/>
                  <a:pt x="924010" y="483349"/>
                </a:cubicBezTo>
                <a:cubicBezTo>
                  <a:pt x="930678" y="294310"/>
                  <a:pt x="931500" y="165428"/>
                  <a:pt x="901271" y="146"/>
                </a:cubicBezTo>
                <a:close/>
              </a:path>
              <a:path w="1848019" h="966698" fill="none" extrusionOk="0">
                <a:moveTo>
                  <a:pt x="901271" y="146"/>
                </a:moveTo>
                <a:cubicBezTo>
                  <a:pt x="1284832" y="32328"/>
                  <a:pt x="1567500" y="131363"/>
                  <a:pt x="1745269" y="261832"/>
                </a:cubicBezTo>
              </a:path>
              <a:path w="1848019" h="966698" fill="none" stroke="0" extrusionOk="0">
                <a:moveTo>
                  <a:pt x="901271" y="146"/>
                </a:moveTo>
                <a:cubicBezTo>
                  <a:pt x="1260904" y="-4030"/>
                  <a:pt x="1586441" y="52773"/>
                  <a:pt x="1745269" y="261832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3960303759">
                  <a:prstGeom prst="arc">
                    <a:avLst>
                      <a:gd name="adj1" fmla="val 16038349"/>
                      <a:gd name="adj2" fmla="val 2069429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B2D11AC-E9C5-9ACB-1456-3D175C1E3850}"/>
              </a:ext>
            </a:extLst>
          </p:cNvPr>
          <p:cNvSpPr txBox="1"/>
          <p:nvPr/>
        </p:nvSpPr>
        <p:spPr>
          <a:xfrm>
            <a:off x="5947928" y="5220969"/>
            <a:ext cx="1948476" cy="99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Ink Free" panose="03080402000500000000" pitchFamily="66" charset="0"/>
              </a:rPr>
              <a:t>Comparison</a:t>
            </a:r>
            <a:r>
              <a:rPr lang="de-DE" sz="1400" dirty="0">
                <a:latin typeface="Ink Free" panose="03080402000500000000" pitchFamily="66" charset="0"/>
              </a:rPr>
              <a:t> </a:t>
            </a:r>
            <a:r>
              <a:rPr lang="de-DE" sz="1400" dirty="0" err="1">
                <a:latin typeface="Ink Free" panose="03080402000500000000" pitchFamily="66" charset="0"/>
              </a:rPr>
              <a:t>to</a:t>
            </a:r>
            <a:r>
              <a:rPr lang="de-DE" sz="1400" dirty="0">
                <a:latin typeface="Ink Free" panose="03080402000500000000" pitchFamily="66" charset="0"/>
              </a:rPr>
              <a:t> </a:t>
            </a:r>
          </a:p>
          <a:p>
            <a:pPr algn="ctr"/>
            <a:r>
              <a:rPr lang="de-DE" sz="1400" dirty="0">
                <a:latin typeface="Ink Free" panose="03080402000500000000" pitchFamily="66" charset="0"/>
              </a:rPr>
              <a:t>Baseline Model Performance </a:t>
            </a:r>
            <a:r>
              <a:rPr lang="de-DE" sz="1400" dirty="0" err="1">
                <a:latin typeface="Ink Free" panose="03080402000500000000" pitchFamily="66" charset="0"/>
              </a:rPr>
              <a:t>with</a:t>
            </a:r>
            <a:r>
              <a:rPr lang="de-DE" sz="1400" dirty="0">
                <a:latin typeface="Ink Free" panose="03080402000500000000" pitchFamily="66" charset="0"/>
              </a:rPr>
              <a:t> </a:t>
            </a:r>
            <a:r>
              <a:rPr lang="de-DE" sz="1400" dirty="0" err="1">
                <a:latin typeface="Ink Free" panose="03080402000500000000" pitchFamily="66" charset="0"/>
              </a:rPr>
              <a:t>only</a:t>
            </a:r>
            <a:r>
              <a:rPr lang="de-DE" sz="1400" dirty="0">
                <a:latin typeface="Ink Free" panose="03080402000500000000" pitchFamily="66" charset="0"/>
              </a:rPr>
              <a:t> real Data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481A369-DC4A-7BA6-F8D2-B360423137C2}"/>
              </a:ext>
            </a:extLst>
          </p:cNvPr>
          <p:cNvSpPr txBox="1"/>
          <p:nvPr/>
        </p:nvSpPr>
        <p:spPr>
          <a:xfrm>
            <a:off x="5952703" y="4031391"/>
            <a:ext cx="19672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Analysis on</a:t>
            </a:r>
          </a:p>
          <a:p>
            <a:pPr algn="ctr"/>
            <a:r>
              <a:rPr lang="de-DE" sz="1400" dirty="0" err="1">
                <a:latin typeface="Ink Free" panose="03080402000500000000" pitchFamily="66" charset="0"/>
              </a:rPr>
              <a:t>generated</a:t>
            </a:r>
            <a:r>
              <a:rPr lang="de-DE" sz="1400" dirty="0">
                <a:latin typeface="Ink Free" panose="03080402000500000000" pitchFamily="66" charset="0"/>
              </a:rPr>
              <a:t> </a:t>
            </a:r>
            <a:r>
              <a:rPr lang="de-DE" sz="1400" dirty="0" err="1">
                <a:latin typeface="Ink Free" panose="03080402000500000000" pitchFamily="66" charset="0"/>
              </a:rPr>
              <a:t>images</a:t>
            </a:r>
            <a:r>
              <a:rPr lang="de-DE" sz="1400" dirty="0">
                <a:latin typeface="Ink Free" panose="03080402000500000000" pitchFamily="66" charset="0"/>
              </a:rPr>
              <a:t> and</a:t>
            </a:r>
          </a:p>
          <a:p>
            <a:pPr algn="ctr"/>
            <a:r>
              <a:rPr lang="de-DE" sz="1400" dirty="0">
                <a:latin typeface="Ink Free" panose="03080402000500000000" pitchFamily="66" charset="0"/>
              </a:rPr>
              <a:t>Statistical </a:t>
            </a:r>
            <a:r>
              <a:rPr lang="de-DE" sz="1400" dirty="0" err="1">
                <a:latin typeface="Ink Free" panose="03080402000500000000" pitchFamily="66" charset="0"/>
              </a:rPr>
              <a:t>Significance</a:t>
            </a:r>
            <a:r>
              <a:rPr lang="de-DE" sz="1400" dirty="0">
                <a:latin typeface="Ink Free" panose="03080402000500000000" pitchFamily="66" charset="0"/>
              </a:rPr>
              <a:t> </a:t>
            </a:r>
          </a:p>
          <a:p>
            <a:pPr algn="ctr"/>
            <a:r>
              <a:rPr lang="de-DE" sz="1400" dirty="0" err="1">
                <a:latin typeface="Ink Free" panose="03080402000500000000" pitchFamily="66" charset="0"/>
              </a:rPr>
              <a:t>of</a:t>
            </a:r>
            <a:r>
              <a:rPr lang="de-DE" sz="1400" dirty="0">
                <a:latin typeface="Ink Free" panose="03080402000500000000" pitchFamily="66" charset="0"/>
              </a:rPr>
              <a:t> </a:t>
            </a:r>
            <a:r>
              <a:rPr lang="de-DE" sz="1400" dirty="0" err="1">
                <a:latin typeface="Ink Free" panose="03080402000500000000" pitchFamily="66" charset="0"/>
              </a:rPr>
              <a:t>improvement</a:t>
            </a:r>
            <a:endParaRPr lang="en-US" sz="1400" dirty="0">
              <a:latin typeface="Ink Free" panose="03080402000500000000" pitchFamily="66" charset="0"/>
            </a:endParaRPr>
          </a:p>
        </p:txBody>
      </p:sp>
      <p:sp>
        <p:nvSpPr>
          <p:cNvPr id="100" name="Arc 99">
            <a:extLst>
              <a:ext uri="{FF2B5EF4-FFF2-40B4-BE49-F238E27FC236}">
                <a16:creationId xmlns:a16="http://schemas.microsoft.com/office/drawing/2014/main" id="{7DB8D4F9-D57A-EC64-A2C8-0F9A5782F8A9}"/>
              </a:ext>
            </a:extLst>
          </p:cNvPr>
          <p:cNvSpPr/>
          <p:nvPr/>
        </p:nvSpPr>
        <p:spPr>
          <a:xfrm flipH="1">
            <a:off x="-839600" y="5220297"/>
            <a:ext cx="3054621" cy="1601005"/>
          </a:xfrm>
          <a:custGeom>
            <a:avLst/>
            <a:gdLst>
              <a:gd name="connsiteX0" fmla="*/ 2399593 w 3054621"/>
              <a:gd name="connsiteY0" fmla="*/ 143398 h 1601005"/>
              <a:gd name="connsiteX1" fmla="*/ 2498888 w 3054621"/>
              <a:gd name="connsiteY1" fmla="*/ 1418152 h 1601005"/>
              <a:gd name="connsiteX2" fmla="*/ 1359909 w 3054621"/>
              <a:gd name="connsiteY2" fmla="*/ 1596183 h 1601005"/>
              <a:gd name="connsiteX3" fmla="*/ 60974 w 3054621"/>
              <a:gd name="connsiteY3" fmla="*/ 1024433 h 1601005"/>
              <a:gd name="connsiteX4" fmla="*/ 549753 w 3054621"/>
              <a:gd name="connsiteY4" fmla="*/ 949790 h 1601005"/>
              <a:gd name="connsiteX5" fmla="*/ 994542 w 3054621"/>
              <a:gd name="connsiteY5" fmla="*/ 881864 h 1601005"/>
              <a:gd name="connsiteX6" fmla="*/ 1527311 w 3054621"/>
              <a:gd name="connsiteY6" fmla="*/ 800503 h 1601005"/>
              <a:gd name="connsiteX7" fmla="*/ 1937284 w 3054621"/>
              <a:gd name="connsiteY7" fmla="*/ 491664 h 1601005"/>
              <a:gd name="connsiteX8" fmla="*/ 2399593 w 3054621"/>
              <a:gd name="connsiteY8" fmla="*/ 143398 h 1601005"/>
              <a:gd name="connsiteX0" fmla="*/ 2399593 w 3054621"/>
              <a:gd name="connsiteY0" fmla="*/ 143398 h 1601005"/>
              <a:gd name="connsiteX1" fmla="*/ 2498888 w 3054621"/>
              <a:gd name="connsiteY1" fmla="*/ 1418152 h 1601005"/>
              <a:gd name="connsiteX2" fmla="*/ 1359909 w 3054621"/>
              <a:gd name="connsiteY2" fmla="*/ 1596183 h 1601005"/>
              <a:gd name="connsiteX3" fmla="*/ 60974 w 3054621"/>
              <a:gd name="connsiteY3" fmla="*/ 1024433 h 160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4621" h="1601005" stroke="0" extrusionOk="0">
                <a:moveTo>
                  <a:pt x="2399593" y="143398"/>
                </a:moveTo>
                <a:cubicBezTo>
                  <a:pt x="3182732" y="484167"/>
                  <a:pt x="3360556" y="1047365"/>
                  <a:pt x="2498888" y="1418152"/>
                </a:cubicBezTo>
                <a:cubicBezTo>
                  <a:pt x="2156560" y="1474626"/>
                  <a:pt x="1758971" y="1627837"/>
                  <a:pt x="1359909" y="1596183"/>
                </a:cubicBezTo>
                <a:cubicBezTo>
                  <a:pt x="722776" y="1574973"/>
                  <a:pt x="295372" y="1374159"/>
                  <a:pt x="60974" y="1024433"/>
                </a:cubicBezTo>
                <a:cubicBezTo>
                  <a:pt x="206217" y="992573"/>
                  <a:pt x="386348" y="968859"/>
                  <a:pt x="549753" y="949790"/>
                </a:cubicBezTo>
                <a:cubicBezTo>
                  <a:pt x="713158" y="930721"/>
                  <a:pt x="828790" y="900957"/>
                  <a:pt x="994542" y="881864"/>
                </a:cubicBezTo>
                <a:cubicBezTo>
                  <a:pt x="1160294" y="862771"/>
                  <a:pt x="1295850" y="849428"/>
                  <a:pt x="1527311" y="800503"/>
                </a:cubicBezTo>
                <a:cubicBezTo>
                  <a:pt x="1647737" y="678788"/>
                  <a:pt x="1816717" y="553001"/>
                  <a:pt x="1937284" y="491664"/>
                </a:cubicBezTo>
                <a:cubicBezTo>
                  <a:pt x="2057851" y="430327"/>
                  <a:pt x="2227421" y="266887"/>
                  <a:pt x="2399593" y="143398"/>
                </a:cubicBezTo>
                <a:close/>
              </a:path>
              <a:path w="3054621" h="1601005" fill="none" extrusionOk="0">
                <a:moveTo>
                  <a:pt x="2399593" y="143398"/>
                </a:moveTo>
                <a:cubicBezTo>
                  <a:pt x="3289029" y="372197"/>
                  <a:pt x="3124724" y="1094336"/>
                  <a:pt x="2498888" y="1418152"/>
                </a:cubicBezTo>
                <a:cubicBezTo>
                  <a:pt x="2177788" y="1581345"/>
                  <a:pt x="1825154" y="1606048"/>
                  <a:pt x="1359909" y="1596183"/>
                </a:cubicBezTo>
                <a:cubicBezTo>
                  <a:pt x="697305" y="1492613"/>
                  <a:pt x="312386" y="1373444"/>
                  <a:pt x="60974" y="1024433"/>
                </a:cubicBezTo>
              </a:path>
              <a:path w="3054621" h="1601005" fill="none" stroke="0" extrusionOk="0">
                <a:moveTo>
                  <a:pt x="2399593" y="143398"/>
                </a:moveTo>
                <a:cubicBezTo>
                  <a:pt x="3242261" y="387466"/>
                  <a:pt x="3263518" y="1067834"/>
                  <a:pt x="2498888" y="1418152"/>
                </a:cubicBezTo>
                <a:cubicBezTo>
                  <a:pt x="2153358" y="1557526"/>
                  <a:pt x="1715453" y="1632058"/>
                  <a:pt x="1359909" y="1596183"/>
                </a:cubicBezTo>
                <a:cubicBezTo>
                  <a:pt x="746317" y="1641374"/>
                  <a:pt x="190282" y="1333325"/>
                  <a:pt x="60974" y="1024433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9380522"/>
                      <a:gd name="adj2" fmla="val 1027903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c 100">
            <a:extLst>
              <a:ext uri="{FF2B5EF4-FFF2-40B4-BE49-F238E27FC236}">
                <a16:creationId xmlns:a16="http://schemas.microsoft.com/office/drawing/2014/main" id="{848DEB3D-2C96-27DB-5773-2A69963FF043}"/>
              </a:ext>
            </a:extLst>
          </p:cNvPr>
          <p:cNvSpPr/>
          <p:nvPr/>
        </p:nvSpPr>
        <p:spPr>
          <a:xfrm flipH="1">
            <a:off x="692035" y="5018701"/>
            <a:ext cx="383689" cy="441270"/>
          </a:xfrm>
          <a:custGeom>
            <a:avLst/>
            <a:gdLst>
              <a:gd name="connsiteX0" fmla="*/ 302862 w 383689"/>
              <a:gd name="connsiteY0" fmla="*/ 40696 h 441270"/>
              <a:gd name="connsiteX1" fmla="*/ 383596 w 383689"/>
              <a:gd name="connsiteY1" fmla="*/ 227532 h 441270"/>
              <a:gd name="connsiteX2" fmla="*/ 290556 w 383689"/>
              <a:gd name="connsiteY2" fmla="*/ 409823 h 441270"/>
              <a:gd name="connsiteX3" fmla="*/ 191845 w 383689"/>
              <a:gd name="connsiteY3" fmla="*/ 220635 h 441270"/>
              <a:gd name="connsiteX4" fmla="*/ 302862 w 383689"/>
              <a:gd name="connsiteY4" fmla="*/ 40696 h 441270"/>
              <a:gd name="connsiteX0" fmla="*/ 302862 w 383689"/>
              <a:gd name="connsiteY0" fmla="*/ 40696 h 441270"/>
              <a:gd name="connsiteX1" fmla="*/ 383596 w 383689"/>
              <a:gd name="connsiteY1" fmla="*/ 227532 h 441270"/>
              <a:gd name="connsiteX2" fmla="*/ 290556 w 383689"/>
              <a:gd name="connsiteY2" fmla="*/ 409823 h 44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689" h="441270" stroke="0" extrusionOk="0">
                <a:moveTo>
                  <a:pt x="302862" y="40696"/>
                </a:moveTo>
                <a:cubicBezTo>
                  <a:pt x="342402" y="93832"/>
                  <a:pt x="396230" y="149243"/>
                  <a:pt x="383596" y="227532"/>
                </a:cubicBezTo>
                <a:cubicBezTo>
                  <a:pt x="377186" y="287847"/>
                  <a:pt x="334063" y="380311"/>
                  <a:pt x="290556" y="409823"/>
                </a:cubicBezTo>
                <a:cubicBezTo>
                  <a:pt x="243923" y="321590"/>
                  <a:pt x="235172" y="299284"/>
                  <a:pt x="191845" y="220635"/>
                </a:cubicBezTo>
                <a:cubicBezTo>
                  <a:pt x="223388" y="186977"/>
                  <a:pt x="254688" y="98677"/>
                  <a:pt x="302862" y="40696"/>
                </a:cubicBezTo>
                <a:close/>
              </a:path>
              <a:path w="383689" h="441270" fill="none" extrusionOk="0">
                <a:moveTo>
                  <a:pt x="302862" y="40696"/>
                </a:moveTo>
                <a:cubicBezTo>
                  <a:pt x="338151" y="78150"/>
                  <a:pt x="389959" y="160039"/>
                  <a:pt x="383596" y="227532"/>
                </a:cubicBezTo>
                <a:cubicBezTo>
                  <a:pt x="377229" y="291042"/>
                  <a:pt x="348594" y="371128"/>
                  <a:pt x="290556" y="409823"/>
                </a:cubicBezTo>
              </a:path>
              <a:path w="383689" h="441270" fill="none" stroke="0" extrusionOk="0">
                <a:moveTo>
                  <a:pt x="302862" y="40696"/>
                </a:moveTo>
                <a:cubicBezTo>
                  <a:pt x="353988" y="75490"/>
                  <a:pt x="394099" y="168374"/>
                  <a:pt x="383596" y="227532"/>
                </a:cubicBezTo>
                <a:cubicBezTo>
                  <a:pt x="379458" y="299807"/>
                  <a:pt x="347632" y="372777"/>
                  <a:pt x="290556" y="409823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8100399"/>
                      <a:gd name="adj2" fmla="val 374677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26B33F73-AE70-488A-8683-E0EF087F8BC9}"/>
              </a:ext>
            </a:extLst>
          </p:cNvPr>
          <p:cNvSpPr/>
          <p:nvPr/>
        </p:nvSpPr>
        <p:spPr>
          <a:xfrm rot="16351054">
            <a:off x="3992956" y="5263164"/>
            <a:ext cx="749666" cy="2200258"/>
          </a:xfrm>
          <a:custGeom>
            <a:avLst/>
            <a:gdLst>
              <a:gd name="connsiteX0" fmla="*/ 702667 w 749666"/>
              <a:gd name="connsiteY0" fmla="*/ 566761 h 2200258"/>
              <a:gd name="connsiteX1" fmla="*/ 749590 w 749666"/>
              <a:gd name="connsiteY1" fmla="*/ 1077958 h 2200258"/>
              <a:gd name="connsiteX2" fmla="*/ 719096 w 749666"/>
              <a:gd name="connsiteY2" fmla="*/ 1535287 h 2200258"/>
              <a:gd name="connsiteX3" fmla="*/ 374833 w 749666"/>
              <a:gd name="connsiteY3" fmla="*/ 1100129 h 2200258"/>
              <a:gd name="connsiteX4" fmla="*/ 702667 w 749666"/>
              <a:gd name="connsiteY4" fmla="*/ 566761 h 2200258"/>
              <a:gd name="connsiteX0" fmla="*/ 702667 w 749666"/>
              <a:gd name="connsiteY0" fmla="*/ 566761 h 2200258"/>
              <a:gd name="connsiteX1" fmla="*/ 749590 w 749666"/>
              <a:gd name="connsiteY1" fmla="*/ 1077958 h 2200258"/>
              <a:gd name="connsiteX2" fmla="*/ 719096 w 749666"/>
              <a:gd name="connsiteY2" fmla="*/ 1535287 h 220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9666" h="2200258" stroke="0" extrusionOk="0">
                <a:moveTo>
                  <a:pt x="702667" y="566761"/>
                </a:moveTo>
                <a:cubicBezTo>
                  <a:pt x="699303" y="749860"/>
                  <a:pt x="788290" y="882402"/>
                  <a:pt x="749590" y="1077958"/>
                </a:cubicBezTo>
                <a:cubicBezTo>
                  <a:pt x="741295" y="1203527"/>
                  <a:pt x="717172" y="1407875"/>
                  <a:pt x="719096" y="1535287"/>
                </a:cubicBezTo>
                <a:cubicBezTo>
                  <a:pt x="550788" y="1366189"/>
                  <a:pt x="527711" y="1287810"/>
                  <a:pt x="374833" y="1100129"/>
                </a:cubicBezTo>
                <a:cubicBezTo>
                  <a:pt x="458977" y="904445"/>
                  <a:pt x="566662" y="767148"/>
                  <a:pt x="702667" y="566761"/>
                </a:cubicBezTo>
                <a:close/>
              </a:path>
              <a:path w="749666" h="2200258" fill="none" extrusionOk="0">
                <a:moveTo>
                  <a:pt x="702667" y="566761"/>
                </a:moveTo>
                <a:cubicBezTo>
                  <a:pt x="698198" y="712815"/>
                  <a:pt x="757816" y="912814"/>
                  <a:pt x="749590" y="1077958"/>
                </a:cubicBezTo>
                <a:cubicBezTo>
                  <a:pt x="740550" y="1208161"/>
                  <a:pt x="771383" y="1389745"/>
                  <a:pt x="719096" y="1535287"/>
                </a:cubicBezTo>
              </a:path>
              <a:path w="749666" h="2200258" fill="none" stroke="0" extrusionOk="0">
                <a:moveTo>
                  <a:pt x="702667" y="566761"/>
                </a:moveTo>
                <a:cubicBezTo>
                  <a:pt x="726608" y="688866"/>
                  <a:pt x="764667" y="927197"/>
                  <a:pt x="749590" y="1077958"/>
                </a:cubicBezTo>
                <a:cubicBezTo>
                  <a:pt x="738364" y="1219014"/>
                  <a:pt x="750945" y="1405835"/>
                  <a:pt x="719096" y="1535287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8094614"/>
                      <a:gd name="adj2" fmla="val 309910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Arc 102">
            <a:extLst>
              <a:ext uri="{FF2B5EF4-FFF2-40B4-BE49-F238E27FC236}">
                <a16:creationId xmlns:a16="http://schemas.microsoft.com/office/drawing/2014/main" id="{0FACC2DE-FF4E-ED06-DB0D-2ED424A9F506}"/>
              </a:ext>
            </a:extLst>
          </p:cNvPr>
          <p:cNvSpPr/>
          <p:nvPr/>
        </p:nvSpPr>
        <p:spPr>
          <a:xfrm>
            <a:off x="2097666" y="4071233"/>
            <a:ext cx="741319" cy="1530216"/>
          </a:xfrm>
          <a:custGeom>
            <a:avLst/>
            <a:gdLst>
              <a:gd name="connsiteX0" fmla="*/ 661767 w 741319"/>
              <a:gd name="connsiteY0" fmla="*/ 291492 h 1530216"/>
              <a:gd name="connsiteX1" fmla="*/ 740228 w 741319"/>
              <a:gd name="connsiteY1" fmla="*/ 706441 h 1530216"/>
              <a:gd name="connsiteX2" fmla="*/ 713366 w 741319"/>
              <a:gd name="connsiteY2" fmla="*/ 1056597 h 1530216"/>
              <a:gd name="connsiteX3" fmla="*/ 370660 w 741319"/>
              <a:gd name="connsiteY3" fmla="*/ 765108 h 1530216"/>
              <a:gd name="connsiteX4" fmla="*/ 661767 w 741319"/>
              <a:gd name="connsiteY4" fmla="*/ 291492 h 1530216"/>
              <a:gd name="connsiteX0" fmla="*/ 661767 w 741319"/>
              <a:gd name="connsiteY0" fmla="*/ 291492 h 1530216"/>
              <a:gd name="connsiteX1" fmla="*/ 740228 w 741319"/>
              <a:gd name="connsiteY1" fmla="*/ 706441 h 1530216"/>
              <a:gd name="connsiteX2" fmla="*/ 713366 w 741319"/>
              <a:gd name="connsiteY2" fmla="*/ 1056597 h 153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1319" h="1530216" stroke="0" extrusionOk="0">
                <a:moveTo>
                  <a:pt x="661767" y="291492"/>
                </a:moveTo>
                <a:cubicBezTo>
                  <a:pt x="699310" y="417082"/>
                  <a:pt x="763095" y="543353"/>
                  <a:pt x="740228" y="706441"/>
                </a:cubicBezTo>
                <a:cubicBezTo>
                  <a:pt x="736870" y="799642"/>
                  <a:pt x="722364" y="955418"/>
                  <a:pt x="713366" y="1056597"/>
                </a:cubicBezTo>
                <a:cubicBezTo>
                  <a:pt x="615228" y="962127"/>
                  <a:pt x="454305" y="811672"/>
                  <a:pt x="370660" y="765108"/>
                </a:cubicBezTo>
                <a:cubicBezTo>
                  <a:pt x="456257" y="608065"/>
                  <a:pt x="599677" y="429283"/>
                  <a:pt x="661767" y="291492"/>
                </a:cubicBezTo>
                <a:close/>
              </a:path>
              <a:path w="741319" h="1530216" fill="none" extrusionOk="0">
                <a:moveTo>
                  <a:pt x="661767" y="291492"/>
                </a:moveTo>
                <a:cubicBezTo>
                  <a:pt x="678965" y="401876"/>
                  <a:pt x="754502" y="584442"/>
                  <a:pt x="740228" y="706441"/>
                </a:cubicBezTo>
                <a:cubicBezTo>
                  <a:pt x="738379" y="809156"/>
                  <a:pt x="751653" y="945185"/>
                  <a:pt x="713366" y="1056597"/>
                </a:cubicBezTo>
              </a:path>
              <a:path w="741319" h="1530216" fill="none" stroke="0" extrusionOk="0">
                <a:moveTo>
                  <a:pt x="661767" y="291492"/>
                </a:moveTo>
                <a:cubicBezTo>
                  <a:pt x="704523" y="393822"/>
                  <a:pt x="746387" y="575600"/>
                  <a:pt x="740228" y="706441"/>
                </a:cubicBezTo>
                <a:cubicBezTo>
                  <a:pt x="731213" y="808352"/>
                  <a:pt x="744671" y="958621"/>
                  <a:pt x="713366" y="1056597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8094614"/>
                      <a:gd name="adj2" fmla="val 242296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C8AA5EC8-F571-9F59-0238-96AB1BA1BFD6}"/>
              </a:ext>
            </a:extLst>
          </p:cNvPr>
          <p:cNvSpPr/>
          <p:nvPr/>
        </p:nvSpPr>
        <p:spPr>
          <a:xfrm flipH="1">
            <a:off x="-156464" y="5468109"/>
            <a:ext cx="2254130" cy="1121731"/>
          </a:xfrm>
          <a:custGeom>
            <a:avLst/>
            <a:gdLst>
              <a:gd name="connsiteX0" fmla="*/ 1748287 w 2254130"/>
              <a:gd name="connsiteY0" fmla="*/ 92889 h 1121731"/>
              <a:gd name="connsiteX1" fmla="*/ 1821784 w 2254130"/>
              <a:gd name="connsiteY1" fmla="*/ 1002512 h 1121731"/>
              <a:gd name="connsiteX2" fmla="*/ 1009707 w 2254130"/>
              <a:gd name="connsiteY2" fmla="*/ 1118683 h 1121731"/>
              <a:gd name="connsiteX3" fmla="*/ 49594 w 2254130"/>
              <a:gd name="connsiteY3" fmla="*/ 725411 h 1121731"/>
              <a:gd name="connsiteX4" fmla="*/ 588330 w 2254130"/>
              <a:gd name="connsiteY4" fmla="*/ 643139 h 1121731"/>
              <a:gd name="connsiteX5" fmla="*/ 1127065 w 2254130"/>
              <a:gd name="connsiteY5" fmla="*/ 560866 h 1121731"/>
              <a:gd name="connsiteX6" fmla="*/ 1443888 w 2254130"/>
              <a:gd name="connsiteY6" fmla="*/ 322198 h 1121731"/>
              <a:gd name="connsiteX7" fmla="*/ 1748287 w 2254130"/>
              <a:gd name="connsiteY7" fmla="*/ 92889 h 1121731"/>
              <a:gd name="connsiteX0" fmla="*/ 1748287 w 2254130"/>
              <a:gd name="connsiteY0" fmla="*/ 92889 h 1121731"/>
              <a:gd name="connsiteX1" fmla="*/ 1821784 w 2254130"/>
              <a:gd name="connsiteY1" fmla="*/ 1002512 h 1121731"/>
              <a:gd name="connsiteX2" fmla="*/ 1009707 w 2254130"/>
              <a:gd name="connsiteY2" fmla="*/ 1118683 h 1121731"/>
              <a:gd name="connsiteX3" fmla="*/ 49594 w 2254130"/>
              <a:gd name="connsiteY3" fmla="*/ 725411 h 112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130" h="1121731" stroke="0" extrusionOk="0">
                <a:moveTo>
                  <a:pt x="1748287" y="92889"/>
                </a:moveTo>
                <a:cubicBezTo>
                  <a:pt x="2355004" y="332617"/>
                  <a:pt x="2463135" y="751856"/>
                  <a:pt x="1821784" y="1002512"/>
                </a:cubicBezTo>
                <a:cubicBezTo>
                  <a:pt x="1575568" y="1038253"/>
                  <a:pt x="1279103" y="1149425"/>
                  <a:pt x="1009707" y="1118683"/>
                </a:cubicBezTo>
                <a:cubicBezTo>
                  <a:pt x="508852" y="1126420"/>
                  <a:pt x="225053" y="967580"/>
                  <a:pt x="49594" y="725411"/>
                </a:cubicBezTo>
                <a:cubicBezTo>
                  <a:pt x="317606" y="708915"/>
                  <a:pt x="317689" y="663799"/>
                  <a:pt x="588330" y="643139"/>
                </a:cubicBezTo>
                <a:cubicBezTo>
                  <a:pt x="858971" y="622478"/>
                  <a:pt x="1013310" y="580859"/>
                  <a:pt x="1127065" y="560866"/>
                </a:cubicBezTo>
                <a:cubicBezTo>
                  <a:pt x="1210904" y="489325"/>
                  <a:pt x="1378426" y="382390"/>
                  <a:pt x="1443888" y="322198"/>
                </a:cubicBezTo>
                <a:cubicBezTo>
                  <a:pt x="1509350" y="262006"/>
                  <a:pt x="1627133" y="180599"/>
                  <a:pt x="1748287" y="92889"/>
                </a:cubicBezTo>
                <a:close/>
              </a:path>
              <a:path w="2254130" h="1121731" fill="none" extrusionOk="0">
                <a:moveTo>
                  <a:pt x="1748287" y="92889"/>
                </a:moveTo>
                <a:cubicBezTo>
                  <a:pt x="2420944" y="275480"/>
                  <a:pt x="2436634" y="747945"/>
                  <a:pt x="1821784" y="1002512"/>
                </a:cubicBezTo>
                <a:cubicBezTo>
                  <a:pt x="1553846" y="1083730"/>
                  <a:pt x="1290560" y="1145958"/>
                  <a:pt x="1009707" y="1118683"/>
                </a:cubicBezTo>
                <a:cubicBezTo>
                  <a:pt x="556030" y="1080456"/>
                  <a:pt x="226850" y="975335"/>
                  <a:pt x="49594" y="725411"/>
                </a:cubicBezTo>
              </a:path>
              <a:path w="2254130" h="1121731" fill="none" stroke="0" extrusionOk="0">
                <a:moveTo>
                  <a:pt x="1748287" y="92889"/>
                </a:moveTo>
                <a:cubicBezTo>
                  <a:pt x="2453467" y="396609"/>
                  <a:pt x="2411485" y="722613"/>
                  <a:pt x="1821784" y="1002512"/>
                </a:cubicBezTo>
                <a:cubicBezTo>
                  <a:pt x="1613417" y="1091307"/>
                  <a:pt x="1293460" y="1160323"/>
                  <a:pt x="1009707" y="1118683"/>
                </a:cubicBezTo>
                <a:cubicBezTo>
                  <a:pt x="587833" y="1103738"/>
                  <a:pt x="188062" y="908151"/>
                  <a:pt x="49594" y="725411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9380522"/>
                      <a:gd name="adj2" fmla="val 1027903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c 104">
            <a:extLst>
              <a:ext uri="{FF2B5EF4-FFF2-40B4-BE49-F238E27FC236}">
                <a16:creationId xmlns:a16="http://schemas.microsoft.com/office/drawing/2014/main" id="{BC650D25-7D4D-627C-AABA-37D834F6428E}"/>
              </a:ext>
            </a:extLst>
          </p:cNvPr>
          <p:cNvSpPr/>
          <p:nvPr/>
        </p:nvSpPr>
        <p:spPr>
          <a:xfrm flipH="1">
            <a:off x="621714" y="5967431"/>
            <a:ext cx="1357997" cy="330958"/>
          </a:xfrm>
          <a:custGeom>
            <a:avLst/>
            <a:gdLst>
              <a:gd name="connsiteX0" fmla="*/ 888001 w 1357997"/>
              <a:gd name="connsiteY0" fmla="*/ 8034 h 330958"/>
              <a:gd name="connsiteX1" fmla="*/ 922053 w 1357997"/>
              <a:gd name="connsiteY1" fmla="*/ 319993 h 330958"/>
              <a:gd name="connsiteX2" fmla="*/ 644230 w 1357997"/>
              <a:gd name="connsiteY2" fmla="*/ 330741 h 330958"/>
              <a:gd name="connsiteX3" fmla="*/ 103629 w 1357997"/>
              <a:gd name="connsiteY3" fmla="*/ 253346 h 330958"/>
              <a:gd name="connsiteX4" fmla="*/ 678999 w 1357997"/>
              <a:gd name="connsiteY4" fmla="*/ 165479 h 330958"/>
              <a:gd name="connsiteX5" fmla="*/ 888001 w 1357997"/>
              <a:gd name="connsiteY5" fmla="*/ 8034 h 330958"/>
              <a:gd name="connsiteX0" fmla="*/ 888001 w 1357997"/>
              <a:gd name="connsiteY0" fmla="*/ 8034 h 330958"/>
              <a:gd name="connsiteX1" fmla="*/ 922053 w 1357997"/>
              <a:gd name="connsiteY1" fmla="*/ 319993 h 330958"/>
              <a:gd name="connsiteX2" fmla="*/ 644230 w 1357997"/>
              <a:gd name="connsiteY2" fmla="*/ 330741 h 330958"/>
              <a:gd name="connsiteX3" fmla="*/ 103629 w 1357997"/>
              <a:gd name="connsiteY3" fmla="*/ 253346 h 330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7997" h="330958" stroke="0" extrusionOk="0">
                <a:moveTo>
                  <a:pt x="888001" y="8034"/>
                </a:moveTo>
                <a:cubicBezTo>
                  <a:pt x="1457619" y="87941"/>
                  <a:pt x="1545583" y="253571"/>
                  <a:pt x="922053" y="319993"/>
                </a:cubicBezTo>
                <a:cubicBezTo>
                  <a:pt x="831129" y="320162"/>
                  <a:pt x="730379" y="338155"/>
                  <a:pt x="644230" y="330741"/>
                </a:cubicBezTo>
                <a:cubicBezTo>
                  <a:pt x="414598" y="333091"/>
                  <a:pt x="230918" y="305215"/>
                  <a:pt x="103629" y="253346"/>
                </a:cubicBezTo>
                <a:cubicBezTo>
                  <a:pt x="280883" y="243597"/>
                  <a:pt x="420237" y="211861"/>
                  <a:pt x="678999" y="165479"/>
                </a:cubicBezTo>
                <a:cubicBezTo>
                  <a:pt x="737170" y="111254"/>
                  <a:pt x="823307" y="57580"/>
                  <a:pt x="888001" y="8034"/>
                </a:cubicBezTo>
                <a:close/>
              </a:path>
              <a:path w="1357997" h="330958" fill="none" extrusionOk="0">
                <a:moveTo>
                  <a:pt x="888001" y="8034"/>
                </a:moveTo>
                <a:cubicBezTo>
                  <a:pt x="1493297" y="71340"/>
                  <a:pt x="1528747" y="266797"/>
                  <a:pt x="922053" y="319993"/>
                </a:cubicBezTo>
                <a:cubicBezTo>
                  <a:pt x="834080" y="325282"/>
                  <a:pt x="755007" y="316764"/>
                  <a:pt x="644230" y="330741"/>
                </a:cubicBezTo>
                <a:cubicBezTo>
                  <a:pt x="425879" y="321897"/>
                  <a:pt x="191549" y="292448"/>
                  <a:pt x="103629" y="253346"/>
                </a:cubicBezTo>
              </a:path>
              <a:path w="1357997" h="330958" fill="none" stroke="0" extrusionOk="0">
                <a:moveTo>
                  <a:pt x="888001" y="8034"/>
                </a:moveTo>
                <a:cubicBezTo>
                  <a:pt x="1481120" y="34982"/>
                  <a:pt x="1539911" y="291796"/>
                  <a:pt x="922053" y="319993"/>
                </a:cubicBezTo>
                <a:cubicBezTo>
                  <a:pt x="828450" y="326680"/>
                  <a:pt x="744585" y="340294"/>
                  <a:pt x="644230" y="330741"/>
                </a:cubicBezTo>
                <a:cubicBezTo>
                  <a:pt x="416708" y="311213"/>
                  <a:pt x="252186" y="297857"/>
                  <a:pt x="103629" y="253346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9380522"/>
                      <a:gd name="adj2" fmla="val 1027903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c 105">
            <a:extLst>
              <a:ext uri="{FF2B5EF4-FFF2-40B4-BE49-F238E27FC236}">
                <a16:creationId xmlns:a16="http://schemas.microsoft.com/office/drawing/2014/main" id="{A4425EA4-C04A-A7DB-B9F8-84E2F6E7DE45}"/>
              </a:ext>
            </a:extLst>
          </p:cNvPr>
          <p:cNvSpPr/>
          <p:nvPr/>
        </p:nvSpPr>
        <p:spPr>
          <a:xfrm flipH="1">
            <a:off x="32505" y="4693237"/>
            <a:ext cx="383689" cy="441270"/>
          </a:xfrm>
          <a:custGeom>
            <a:avLst/>
            <a:gdLst>
              <a:gd name="connsiteX0" fmla="*/ 302862 w 383689"/>
              <a:gd name="connsiteY0" fmla="*/ 40696 h 441270"/>
              <a:gd name="connsiteX1" fmla="*/ 383596 w 383689"/>
              <a:gd name="connsiteY1" fmla="*/ 227532 h 441270"/>
              <a:gd name="connsiteX2" fmla="*/ 290556 w 383689"/>
              <a:gd name="connsiteY2" fmla="*/ 409823 h 441270"/>
              <a:gd name="connsiteX3" fmla="*/ 191845 w 383689"/>
              <a:gd name="connsiteY3" fmla="*/ 220635 h 441270"/>
              <a:gd name="connsiteX4" fmla="*/ 302862 w 383689"/>
              <a:gd name="connsiteY4" fmla="*/ 40696 h 441270"/>
              <a:gd name="connsiteX0" fmla="*/ 302862 w 383689"/>
              <a:gd name="connsiteY0" fmla="*/ 40696 h 441270"/>
              <a:gd name="connsiteX1" fmla="*/ 383596 w 383689"/>
              <a:gd name="connsiteY1" fmla="*/ 227532 h 441270"/>
              <a:gd name="connsiteX2" fmla="*/ 290556 w 383689"/>
              <a:gd name="connsiteY2" fmla="*/ 409823 h 44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689" h="441270" stroke="0" extrusionOk="0">
                <a:moveTo>
                  <a:pt x="302862" y="40696"/>
                </a:moveTo>
                <a:cubicBezTo>
                  <a:pt x="342402" y="93832"/>
                  <a:pt x="396230" y="149243"/>
                  <a:pt x="383596" y="227532"/>
                </a:cubicBezTo>
                <a:cubicBezTo>
                  <a:pt x="377186" y="287847"/>
                  <a:pt x="334063" y="380311"/>
                  <a:pt x="290556" y="409823"/>
                </a:cubicBezTo>
                <a:cubicBezTo>
                  <a:pt x="243923" y="321590"/>
                  <a:pt x="235172" y="299284"/>
                  <a:pt x="191845" y="220635"/>
                </a:cubicBezTo>
                <a:cubicBezTo>
                  <a:pt x="223388" y="186977"/>
                  <a:pt x="254688" y="98677"/>
                  <a:pt x="302862" y="40696"/>
                </a:cubicBezTo>
                <a:close/>
              </a:path>
              <a:path w="383689" h="441270" fill="none" extrusionOk="0">
                <a:moveTo>
                  <a:pt x="302862" y="40696"/>
                </a:moveTo>
                <a:cubicBezTo>
                  <a:pt x="338151" y="78150"/>
                  <a:pt x="389959" y="160039"/>
                  <a:pt x="383596" y="227532"/>
                </a:cubicBezTo>
                <a:cubicBezTo>
                  <a:pt x="377229" y="291042"/>
                  <a:pt x="348594" y="371128"/>
                  <a:pt x="290556" y="409823"/>
                </a:cubicBezTo>
              </a:path>
              <a:path w="383689" h="441270" fill="none" stroke="0" extrusionOk="0">
                <a:moveTo>
                  <a:pt x="302862" y="40696"/>
                </a:moveTo>
                <a:cubicBezTo>
                  <a:pt x="353988" y="75490"/>
                  <a:pt x="394099" y="168374"/>
                  <a:pt x="383596" y="227532"/>
                </a:cubicBezTo>
                <a:cubicBezTo>
                  <a:pt x="379458" y="299807"/>
                  <a:pt x="347632" y="372777"/>
                  <a:pt x="290556" y="409823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8100399"/>
                      <a:gd name="adj2" fmla="val 374677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B1EF4B8A-1C0D-F035-57FF-B8E42D252218}"/>
              </a:ext>
            </a:extLst>
          </p:cNvPr>
          <p:cNvSpPr/>
          <p:nvPr/>
        </p:nvSpPr>
        <p:spPr>
          <a:xfrm>
            <a:off x="-784926" y="6879393"/>
            <a:ext cx="299032" cy="307778"/>
          </a:xfrm>
          <a:custGeom>
            <a:avLst/>
            <a:gdLst>
              <a:gd name="connsiteX0" fmla="*/ 149516 w 299032"/>
              <a:gd name="connsiteY0" fmla="*/ 0 h 307778"/>
              <a:gd name="connsiteX1" fmla="*/ 296475 w 299032"/>
              <a:gd name="connsiteY1" fmla="*/ 125552 h 307778"/>
              <a:gd name="connsiteX2" fmla="*/ 206502 w 299032"/>
              <a:gd name="connsiteY2" fmla="*/ 296162 h 307778"/>
              <a:gd name="connsiteX3" fmla="*/ 22713 w 299032"/>
              <a:gd name="connsiteY3" fmla="*/ 235427 h 307778"/>
              <a:gd name="connsiteX4" fmla="*/ 44753 w 299032"/>
              <a:gd name="connsiteY4" fmla="*/ 44093 h 307778"/>
              <a:gd name="connsiteX5" fmla="*/ 149516 w 299032"/>
              <a:gd name="connsiteY5" fmla="*/ 153889 h 307778"/>
              <a:gd name="connsiteX6" fmla="*/ 149516 w 299032"/>
              <a:gd name="connsiteY6" fmla="*/ 0 h 307778"/>
              <a:gd name="connsiteX0" fmla="*/ 149516 w 299032"/>
              <a:gd name="connsiteY0" fmla="*/ 0 h 307778"/>
              <a:gd name="connsiteX1" fmla="*/ 296475 w 299032"/>
              <a:gd name="connsiteY1" fmla="*/ 125552 h 307778"/>
              <a:gd name="connsiteX2" fmla="*/ 206502 w 299032"/>
              <a:gd name="connsiteY2" fmla="*/ 296162 h 307778"/>
              <a:gd name="connsiteX3" fmla="*/ 22713 w 299032"/>
              <a:gd name="connsiteY3" fmla="*/ 235427 h 307778"/>
              <a:gd name="connsiteX4" fmla="*/ 44753 w 299032"/>
              <a:gd name="connsiteY4" fmla="*/ 44093 h 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32" h="307778" stroke="0" extrusionOk="0">
                <a:moveTo>
                  <a:pt x="149516" y="0"/>
                </a:moveTo>
                <a:cubicBezTo>
                  <a:pt x="224990" y="-7317"/>
                  <a:pt x="278505" y="54286"/>
                  <a:pt x="296475" y="125552"/>
                </a:cubicBezTo>
                <a:cubicBezTo>
                  <a:pt x="304320" y="194767"/>
                  <a:pt x="285527" y="269002"/>
                  <a:pt x="206502" y="296162"/>
                </a:cubicBezTo>
                <a:cubicBezTo>
                  <a:pt x="134936" y="334576"/>
                  <a:pt x="53838" y="310573"/>
                  <a:pt x="22713" y="235427"/>
                </a:cubicBezTo>
                <a:cubicBezTo>
                  <a:pt x="-6077" y="171152"/>
                  <a:pt x="-2095" y="100314"/>
                  <a:pt x="44753" y="44093"/>
                </a:cubicBezTo>
                <a:cubicBezTo>
                  <a:pt x="90468" y="81533"/>
                  <a:pt x="97601" y="104402"/>
                  <a:pt x="149516" y="153889"/>
                </a:cubicBezTo>
                <a:cubicBezTo>
                  <a:pt x="149502" y="122623"/>
                  <a:pt x="148158" y="39187"/>
                  <a:pt x="149516" y="0"/>
                </a:cubicBezTo>
                <a:close/>
              </a:path>
              <a:path w="299032" h="307778" fill="none" extrusionOk="0">
                <a:moveTo>
                  <a:pt x="149516" y="0"/>
                </a:moveTo>
                <a:cubicBezTo>
                  <a:pt x="225584" y="-14701"/>
                  <a:pt x="290671" y="36675"/>
                  <a:pt x="296475" y="125552"/>
                </a:cubicBezTo>
                <a:cubicBezTo>
                  <a:pt x="307251" y="204129"/>
                  <a:pt x="271472" y="263080"/>
                  <a:pt x="206502" y="296162"/>
                </a:cubicBezTo>
                <a:cubicBezTo>
                  <a:pt x="134426" y="329200"/>
                  <a:pt x="52266" y="307804"/>
                  <a:pt x="22713" y="235427"/>
                </a:cubicBezTo>
                <a:cubicBezTo>
                  <a:pt x="-6705" y="174900"/>
                  <a:pt x="8263" y="92580"/>
                  <a:pt x="44753" y="44093"/>
                </a:cubicBezTo>
              </a:path>
              <a:path w="299032" h="307778" fill="none" stroke="0" extrusionOk="0">
                <a:moveTo>
                  <a:pt x="149516" y="0"/>
                </a:moveTo>
                <a:cubicBezTo>
                  <a:pt x="207495" y="2214"/>
                  <a:pt x="275189" y="42309"/>
                  <a:pt x="296475" y="125552"/>
                </a:cubicBezTo>
                <a:cubicBezTo>
                  <a:pt x="313602" y="189850"/>
                  <a:pt x="277152" y="256906"/>
                  <a:pt x="206502" y="296162"/>
                </a:cubicBezTo>
                <a:cubicBezTo>
                  <a:pt x="131173" y="327948"/>
                  <a:pt x="69953" y="298146"/>
                  <a:pt x="22713" y="235427"/>
                </a:cubicBezTo>
                <a:cubicBezTo>
                  <a:pt x="-6020" y="182829"/>
                  <a:pt x="-19226" y="87005"/>
                  <a:pt x="44753" y="44093"/>
                </a:cubicBezTo>
              </a:path>
            </a:pathLst>
          </a:custGeom>
          <a:ln w="38100" cmpd="sng">
            <a:solidFill>
              <a:schemeClr val="tx1"/>
            </a:solidFill>
            <a:headEnd type="none"/>
            <a:tailEnd type="triangle"/>
            <a:extLst>
              <a:ext uri="{C807C97D-BFC1-408E-A445-0C87EB9F89A2}">
                <ask:lineSketchStyleProps xmlns:ask="http://schemas.microsoft.com/office/drawing/2018/sketchyshapes" sd="395754663">
                  <a:prstGeom prst="arc">
                    <a:avLst>
                      <a:gd name="adj1" fmla="val 16200000"/>
                      <a:gd name="adj2" fmla="val 1358062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c 107">
            <a:extLst>
              <a:ext uri="{FF2B5EF4-FFF2-40B4-BE49-F238E27FC236}">
                <a16:creationId xmlns:a16="http://schemas.microsoft.com/office/drawing/2014/main" id="{42C7DB71-D18B-C607-BD86-D82DEC8BB27D}"/>
              </a:ext>
            </a:extLst>
          </p:cNvPr>
          <p:cNvSpPr/>
          <p:nvPr/>
        </p:nvSpPr>
        <p:spPr>
          <a:xfrm rot="16351054">
            <a:off x="3843167" y="5446682"/>
            <a:ext cx="481637" cy="862877"/>
          </a:xfrm>
          <a:custGeom>
            <a:avLst/>
            <a:gdLst>
              <a:gd name="connsiteX0" fmla="*/ 419096 w 481637"/>
              <a:gd name="connsiteY0" fmla="*/ 141391 h 862877"/>
              <a:gd name="connsiteX1" fmla="*/ 481494 w 481637"/>
              <a:gd name="connsiteY1" fmla="*/ 446321 h 862877"/>
              <a:gd name="connsiteX2" fmla="*/ 393122 w 481637"/>
              <a:gd name="connsiteY2" fmla="*/ 765636 h 862877"/>
              <a:gd name="connsiteX3" fmla="*/ 240819 w 481637"/>
              <a:gd name="connsiteY3" fmla="*/ 431439 h 862877"/>
              <a:gd name="connsiteX4" fmla="*/ 419096 w 481637"/>
              <a:gd name="connsiteY4" fmla="*/ 141391 h 862877"/>
              <a:gd name="connsiteX0" fmla="*/ 419096 w 481637"/>
              <a:gd name="connsiteY0" fmla="*/ 141391 h 862877"/>
              <a:gd name="connsiteX1" fmla="*/ 481494 w 481637"/>
              <a:gd name="connsiteY1" fmla="*/ 446321 h 862877"/>
              <a:gd name="connsiteX2" fmla="*/ 393122 w 481637"/>
              <a:gd name="connsiteY2" fmla="*/ 765636 h 86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637" h="862877" stroke="0" extrusionOk="0">
                <a:moveTo>
                  <a:pt x="419096" y="141391"/>
                </a:moveTo>
                <a:cubicBezTo>
                  <a:pt x="458081" y="227155"/>
                  <a:pt x="503611" y="325758"/>
                  <a:pt x="481494" y="446321"/>
                </a:cubicBezTo>
                <a:cubicBezTo>
                  <a:pt x="477774" y="566145"/>
                  <a:pt x="436308" y="694726"/>
                  <a:pt x="393122" y="765636"/>
                </a:cubicBezTo>
                <a:cubicBezTo>
                  <a:pt x="326497" y="639403"/>
                  <a:pt x="284961" y="560011"/>
                  <a:pt x="240819" y="431439"/>
                </a:cubicBezTo>
                <a:cubicBezTo>
                  <a:pt x="311010" y="321392"/>
                  <a:pt x="357238" y="261677"/>
                  <a:pt x="419096" y="141391"/>
                </a:cubicBezTo>
                <a:close/>
              </a:path>
              <a:path w="481637" h="862877" fill="none" extrusionOk="0">
                <a:moveTo>
                  <a:pt x="419096" y="141391"/>
                </a:moveTo>
                <a:cubicBezTo>
                  <a:pt x="445769" y="219772"/>
                  <a:pt x="492870" y="347562"/>
                  <a:pt x="481494" y="446321"/>
                </a:cubicBezTo>
                <a:cubicBezTo>
                  <a:pt x="472848" y="553994"/>
                  <a:pt x="468396" y="686132"/>
                  <a:pt x="393122" y="765636"/>
                </a:cubicBezTo>
              </a:path>
              <a:path w="481637" h="862877" fill="none" stroke="0" extrusionOk="0">
                <a:moveTo>
                  <a:pt x="419096" y="141391"/>
                </a:moveTo>
                <a:cubicBezTo>
                  <a:pt x="459654" y="214696"/>
                  <a:pt x="492616" y="349547"/>
                  <a:pt x="481494" y="446321"/>
                </a:cubicBezTo>
                <a:cubicBezTo>
                  <a:pt x="468768" y="557144"/>
                  <a:pt x="456184" y="699922"/>
                  <a:pt x="393122" y="765636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8094614"/>
                      <a:gd name="adj2" fmla="val 392999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c 108">
            <a:extLst>
              <a:ext uri="{FF2B5EF4-FFF2-40B4-BE49-F238E27FC236}">
                <a16:creationId xmlns:a16="http://schemas.microsoft.com/office/drawing/2014/main" id="{B2AA13B0-14CA-5874-AA6F-10EBCBEC0EE5}"/>
              </a:ext>
            </a:extLst>
          </p:cNvPr>
          <p:cNvSpPr/>
          <p:nvPr/>
        </p:nvSpPr>
        <p:spPr>
          <a:xfrm rot="16351054">
            <a:off x="3562158" y="5108720"/>
            <a:ext cx="314987" cy="310706"/>
          </a:xfrm>
          <a:custGeom>
            <a:avLst/>
            <a:gdLst>
              <a:gd name="connsiteX0" fmla="*/ 239146 w 314987"/>
              <a:gd name="connsiteY0" fmla="*/ 22509 h 310706"/>
              <a:gd name="connsiteX1" fmla="*/ 314679 w 314987"/>
              <a:gd name="connsiteY1" fmla="*/ 165072 h 310706"/>
              <a:gd name="connsiteX2" fmla="*/ 222068 w 314987"/>
              <a:gd name="connsiteY2" fmla="*/ 297047 h 310706"/>
              <a:gd name="connsiteX3" fmla="*/ 157494 w 314987"/>
              <a:gd name="connsiteY3" fmla="*/ 155353 h 310706"/>
              <a:gd name="connsiteX4" fmla="*/ 239146 w 314987"/>
              <a:gd name="connsiteY4" fmla="*/ 22509 h 310706"/>
              <a:gd name="connsiteX0" fmla="*/ 239146 w 314987"/>
              <a:gd name="connsiteY0" fmla="*/ 22509 h 310706"/>
              <a:gd name="connsiteX1" fmla="*/ 314679 w 314987"/>
              <a:gd name="connsiteY1" fmla="*/ 165072 h 310706"/>
              <a:gd name="connsiteX2" fmla="*/ 222068 w 314987"/>
              <a:gd name="connsiteY2" fmla="*/ 297047 h 31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987" h="310706" stroke="0" extrusionOk="0">
                <a:moveTo>
                  <a:pt x="239146" y="22509"/>
                </a:moveTo>
                <a:cubicBezTo>
                  <a:pt x="286869" y="54381"/>
                  <a:pt x="326246" y="104130"/>
                  <a:pt x="314679" y="165072"/>
                </a:cubicBezTo>
                <a:cubicBezTo>
                  <a:pt x="309478" y="217409"/>
                  <a:pt x="266959" y="279561"/>
                  <a:pt x="222068" y="297047"/>
                </a:cubicBezTo>
                <a:cubicBezTo>
                  <a:pt x="195137" y="231923"/>
                  <a:pt x="165349" y="190762"/>
                  <a:pt x="157494" y="155353"/>
                </a:cubicBezTo>
                <a:cubicBezTo>
                  <a:pt x="180945" y="113289"/>
                  <a:pt x="213686" y="65182"/>
                  <a:pt x="239146" y="22509"/>
                </a:cubicBezTo>
                <a:close/>
              </a:path>
              <a:path w="314987" h="310706" fill="none" extrusionOk="0">
                <a:moveTo>
                  <a:pt x="239146" y="22509"/>
                </a:moveTo>
                <a:cubicBezTo>
                  <a:pt x="285244" y="51227"/>
                  <a:pt x="322802" y="113954"/>
                  <a:pt x="314679" y="165072"/>
                </a:cubicBezTo>
                <a:cubicBezTo>
                  <a:pt x="308604" y="216178"/>
                  <a:pt x="285007" y="273027"/>
                  <a:pt x="222068" y="297047"/>
                </a:cubicBezTo>
              </a:path>
              <a:path w="314987" h="310706" fill="none" stroke="0" extrusionOk="0">
                <a:moveTo>
                  <a:pt x="239146" y="22509"/>
                </a:moveTo>
                <a:cubicBezTo>
                  <a:pt x="287578" y="42262"/>
                  <a:pt x="323120" y="115680"/>
                  <a:pt x="314679" y="165072"/>
                </a:cubicBezTo>
                <a:cubicBezTo>
                  <a:pt x="307723" y="218307"/>
                  <a:pt x="279423" y="279050"/>
                  <a:pt x="222068" y="297047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8094614"/>
                      <a:gd name="adj2" fmla="val 392999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E58424DA-E8BA-8DB7-A184-B294A314CDAE}"/>
              </a:ext>
            </a:extLst>
          </p:cNvPr>
          <p:cNvSpPr/>
          <p:nvPr/>
        </p:nvSpPr>
        <p:spPr>
          <a:xfrm>
            <a:off x="4645090" y="4360144"/>
            <a:ext cx="174688" cy="1113691"/>
          </a:xfrm>
          <a:custGeom>
            <a:avLst/>
            <a:gdLst>
              <a:gd name="connsiteX0" fmla="*/ 0 w 174688"/>
              <a:gd name="connsiteY0" fmla="*/ 0 h 1113691"/>
              <a:gd name="connsiteX1" fmla="*/ 174688 w 174688"/>
              <a:gd name="connsiteY1" fmla="*/ 1113691 h 1113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688" h="1113691" extrusionOk="0">
                <a:moveTo>
                  <a:pt x="0" y="0"/>
                </a:moveTo>
                <a:cubicBezTo>
                  <a:pt x="-37756" y="502800"/>
                  <a:pt x="-32248" y="943118"/>
                  <a:pt x="174688" y="1113691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/>
            <a:tailEnd type="triangle"/>
            <a:extLst>
              <a:ext uri="{C807C97D-BFC1-408E-A445-0C87EB9F89A2}">
                <ask:lineSketchStyleProps xmlns:ask="http://schemas.microsoft.com/office/drawing/2018/sketchyshapes" sd="2184982940">
                  <a:custGeom>
                    <a:avLst/>
                    <a:gdLst>
                      <a:gd name="connsiteX0" fmla="*/ 0 w 13648"/>
                      <a:gd name="connsiteY0" fmla="*/ 0 h 1883391"/>
                      <a:gd name="connsiteX1" fmla="*/ 13648 w 13648"/>
                      <a:gd name="connsiteY1" fmla="*/ 1883391 h 1883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648" h="1883391">
                        <a:moveTo>
                          <a:pt x="0" y="0"/>
                        </a:moveTo>
                        <a:cubicBezTo>
                          <a:pt x="0" y="787021"/>
                          <a:pt x="0" y="1574042"/>
                          <a:pt x="13648" y="188339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47E5BA06-2741-22E4-ED9B-D5C64B3D0748}"/>
              </a:ext>
            </a:extLst>
          </p:cNvPr>
          <p:cNvSpPr/>
          <p:nvPr/>
        </p:nvSpPr>
        <p:spPr>
          <a:xfrm>
            <a:off x="4355960" y="4352495"/>
            <a:ext cx="45719" cy="810064"/>
          </a:xfrm>
          <a:custGeom>
            <a:avLst/>
            <a:gdLst>
              <a:gd name="connsiteX0" fmla="*/ 0 w 45719"/>
              <a:gd name="connsiteY0" fmla="*/ 0 h 810064"/>
              <a:gd name="connsiteX1" fmla="*/ 45719 w 45719"/>
              <a:gd name="connsiteY1" fmla="*/ 810064 h 810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719" h="810064" extrusionOk="0">
                <a:moveTo>
                  <a:pt x="0" y="0"/>
                </a:moveTo>
                <a:cubicBezTo>
                  <a:pt x="-9254" y="347676"/>
                  <a:pt x="-28221" y="687819"/>
                  <a:pt x="45719" y="810064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/>
            <a:tailEnd type="triangle"/>
            <a:extLst>
              <a:ext uri="{C807C97D-BFC1-408E-A445-0C87EB9F89A2}">
                <ask:lineSketchStyleProps xmlns:ask="http://schemas.microsoft.com/office/drawing/2018/sketchyshapes" sd="2184982940">
                  <a:custGeom>
                    <a:avLst/>
                    <a:gdLst>
                      <a:gd name="connsiteX0" fmla="*/ 0 w 13648"/>
                      <a:gd name="connsiteY0" fmla="*/ 0 h 1883391"/>
                      <a:gd name="connsiteX1" fmla="*/ 13648 w 13648"/>
                      <a:gd name="connsiteY1" fmla="*/ 1883391 h 1883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648" h="1883391">
                        <a:moveTo>
                          <a:pt x="0" y="0"/>
                        </a:moveTo>
                        <a:cubicBezTo>
                          <a:pt x="0" y="787021"/>
                          <a:pt x="0" y="1574042"/>
                          <a:pt x="13648" y="1883391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Arc 113">
            <a:extLst>
              <a:ext uri="{FF2B5EF4-FFF2-40B4-BE49-F238E27FC236}">
                <a16:creationId xmlns:a16="http://schemas.microsoft.com/office/drawing/2014/main" id="{AC698398-68BC-74A2-6DAE-2827D4D9F6A5}"/>
              </a:ext>
            </a:extLst>
          </p:cNvPr>
          <p:cNvSpPr/>
          <p:nvPr/>
        </p:nvSpPr>
        <p:spPr>
          <a:xfrm rot="3955318">
            <a:off x="3466944" y="4373083"/>
            <a:ext cx="2527196" cy="966698"/>
          </a:xfrm>
          <a:custGeom>
            <a:avLst/>
            <a:gdLst>
              <a:gd name="connsiteX0" fmla="*/ 883793 w 2527196"/>
              <a:gd name="connsiteY0" fmla="*/ 22351 h 966698"/>
              <a:gd name="connsiteX1" fmla="*/ 1444054 w 2527196"/>
              <a:gd name="connsiteY1" fmla="*/ 4955 h 966698"/>
              <a:gd name="connsiteX2" fmla="*/ 2427547 w 2527196"/>
              <a:gd name="connsiteY2" fmla="*/ 295213 h 966698"/>
              <a:gd name="connsiteX3" fmla="*/ 1845573 w 2527196"/>
              <a:gd name="connsiteY3" fmla="*/ 389281 h 966698"/>
              <a:gd name="connsiteX4" fmla="*/ 1263598 w 2527196"/>
              <a:gd name="connsiteY4" fmla="*/ 483349 h 966698"/>
              <a:gd name="connsiteX5" fmla="*/ 883793 w 2527196"/>
              <a:gd name="connsiteY5" fmla="*/ 22351 h 966698"/>
              <a:gd name="connsiteX0" fmla="*/ 883793 w 2527196"/>
              <a:gd name="connsiteY0" fmla="*/ 22351 h 966698"/>
              <a:gd name="connsiteX1" fmla="*/ 1444054 w 2527196"/>
              <a:gd name="connsiteY1" fmla="*/ 4955 h 966698"/>
              <a:gd name="connsiteX2" fmla="*/ 2427547 w 2527196"/>
              <a:gd name="connsiteY2" fmla="*/ 295213 h 96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7196" h="966698" stroke="0" extrusionOk="0">
                <a:moveTo>
                  <a:pt x="883793" y="22351"/>
                </a:moveTo>
                <a:cubicBezTo>
                  <a:pt x="1073563" y="13142"/>
                  <a:pt x="1246890" y="6843"/>
                  <a:pt x="1444054" y="4955"/>
                </a:cubicBezTo>
                <a:cubicBezTo>
                  <a:pt x="1894132" y="43397"/>
                  <a:pt x="2283797" y="143747"/>
                  <a:pt x="2427547" y="295213"/>
                </a:cubicBezTo>
                <a:cubicBezTo>
                  <a:pt x="2175908" y="345725"/>
                  <a:pt x="1988217" y="370308"/>
                  <a:pt x="1845573" y="389281"/>
                </a:cubicBezTo>
                <a:cubicBezTo>
                  <a:pt x="1702929" y="408254"/>
                  <a:pt x="1420902" y="461065"/>
                  <a:pt x="1263598" y="483349"/>
                </a:cubicBezTo>
                <a:cubicBezTo>
                  <a:pt x="1092981" y="250097"/>
                  <a:pt x="1018187" y="155218"/>
                  <a:pt x="883793" y="22351"/>
                </a:cubicBezTo>
                <a:close/>
              </a:path>
              <a:path w="2527196" h="966698" fill="none" extrusionOk="0">
                <a:moveTo>
                  <a:pt x="883793" y="22351"/>
                </a:moveTo>
                <a:cubicBezTo>
                  <a:pt x="1054433" y="8780"/>
                  <a:pt x="1248330" y="7776"/>
                  <a:pt x="1444054" y="4955"/>
                </a:cubicBezTo>
                <a:cubicBezTo>
                  <a:pt x="1827078" y="32274"/>
                  <a:pt x="2266962" y="176947"/>
                  <a:pt x="2427547" y="295213"/>
                </a:cubicBezTo>
              </a:path>
              <a:path w="2527196" h="966698" fill="none" stroke="0" extrusionOk="0">
                <a:moveTo>
                  <a:pt x="883793" y="22351"/>
                </a:moveTo>
                <a:cubicBezTo>
                  <a:pt x="1078561" y="17649"/>
                  <a:pt x="1245717" y="17780"/>
                  <a:pt x="1444054" y="4955"/>
                </a:cubicBezTo>
                <a:cubicBezTo>
                  <a:pt x="1880124" y="35485"/>
                  <a:pt x="2220425" y="142671"/>
                  <a:pt x="2427547" y="295213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3960303759">
                  <a:prstGeom prst="arc">
                    <a:avLst>
                      <a:gd name="adj1" fmla="val 13830944"/>
                      <a:gd name="adj2" fmla="val 2104909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511B2B-80D5-6416-BC0E-78420F8A1D29}"/>
              </a:ext>
            </a:extLst>
          </p:cNvPr>
          <p:cNvSpPr txBox="1"/>
          <p:nvPr/>
        </p:nvSpPr>
        <p:spPr>
          <a:xfrm>
            <a:off x="4378819" y="6392421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>
                <a:latin typeface="Ink Free" panose="03080402000500000000" pitchFamily="66" charset="0"/>
              </a:rPr>
              <a:t>Prediction</a:t>
            </a:r>
            <a:endParaRPr lang="de-DE" sz="1400" dirty="0">
              <a:latin typeface="Ink Free" panose="03080402000500000000" pitchFamily="66" charset="0"/>
            </a:endParaRPr>
          </a:p>
        </p:txBody>
      </p:sp>
      <p:sp>
        <p:nvSpPr>
          <p:cNvPr id="117" name="Arc 116">
            <a:extLst>
              <a:ext uri="{FF2B5EF4-FFF2-40B4-BE49-F238E27FC236}">
                <a16:creationId xmlns:a16="http://schemas.microsoft.com/office/drawing/2014/main" id="{63C4481B-6D8D-4F00-8BF1-D497C31D67B9}"/>
              </a:ext>
            </a:extLst>
          </p:cNvPr>
          <p:cNvSpPr/>
          <p:nvPr/>
        </p:nvSpPr>
        <p:spPr>
          <a:xfrm rot="16351054" flipH="1">
            <a:off x="5720787" y="5676032"/>
            <a:ext cx="267635" cy="510109"/>
          </a:xfrm>
          <a:custGeom>
            <a:avLst/>
            <a:gdLst>
              <a:gd name="connsiteX0" fmla="*/ 235597 w 267635"/>
              <a:gd name="connsiteY0" fmla="*/ 89464 h 510109"/>
              <a:gd name="connsiteX1" fmla="*/ 267570 w 267635"/>
              <a:gd name="connsiteY1" fmla="*/ 247142 h 510109"/>
              <a:gd name="connsiteX2" fmla="*/ 245338 w 267635"/>
              <a:gd name="connsiteY2" fmla="*/ 396022 h 510109"/>
              <a:gd name="connsiteX3" fmla="*/ 133818 w 267635"/>
              <a:gd name="connsiteY3" fmla="*/ 255055 h 510109"/>
              <a:gd name="connsiteX4" fmla="*/ 235597 w 267635"/>
              <a:gd name="connsiteY4" fmla="*/ 89464 h 510109"/>
              <a:gd name="connsiteX0" fmla="*/ 235597 w 267635"/>
              <a:gd name="connsiteY0" fmla="*/ 89464 h 510109"/>
              <a:gd name="connsiteX1" fmla="*/ 267570 w 267635"/>
              <a:gd name="connsiteY1" fmla="*/ 247142 h 510109"/>
              <a:gd name="connsiteX2" fmla="*/ 245338 w 267635"/>
              <a:gd name="connsiteY2" fmla="*/ 396022 h 5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635" h="510109" stroke="0" extrusionOk="0">
                <a:moveTo>
                  <a:pt x="235597" y="89464"/>
                </a:moveTo>
                <a:cubicBezTo>
                  <a:pt x="253515" y="135040"/>
                  <a:pt x="273461" y="186361"/>
                  <a:pt x="267570" y="247142"/>
                </a:cubicBezTo>
                <a:cubicBezTo>
                  <a:pt x="266571" y="293709"/>
                  <a:pt x="252794" y="357737"/>
                  <a:pt x="245338" y="396022"/>
                </a:cubicBezTo>
                <a:cubicBezTo>
                  <a:pt x="207443" y="347720"/>
                  <a:pt x="163209" y="280558"/>
                  <a:pt x="133818" y="255055"/>
                </a:cubicBezTo>
                <a:cubicBezTo>
                  <a:pt x="185071" y="181757"/>
                  <a:pt x="206559" y="143191"/>
                  <a:pt x="235597" y="89464"/>
                </a:cubicBezTo>
                <a:close/>
              </a:path>
              <a:path w="267635" h="510109" fill="none" extrusionOk="0">
                <a:moveTo>
                  <a:pt x="235597" y="89464"/>
                </a:moveTo>
                <a:cubicBezTo>
                  <a:pt x="253433" y="132972"/>
                  <a:pt x="270137" y="194351"/>
                  <a:pt x="267570" y="247142"/>
                </a:cubicBezTo>
                <a:cubicBezTo>
                  <a:pt x="266542" y="294944"/>
                  <a:pt x="262736" y="351900"/>
                  <a:pt x="245338" y="396022"/>
                </a:cubicBezTo>
              </a:path>
              <a:path w="267635" h="510109" fill="none" stroke="0" extrusionOk="0">
                <a:moveTo>
                  <a:pt x="235597" y="89464"/>
                </a:moveTo>
                <a:cubicBezTo>
                  <a:pt x="253463" y="122027"/>
                  <a:pt x="268190" y="191895"/>
                  <a:pt x="267570" y="247142"/>
                </a:cubicBezTo>
                <a:cubicBezTo>
                  <a:pt x="262059" y="291661"/>
                  <a:pt x="264885" y="357859"/>
                  <a:pt x="245338" y="396022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8094614"/>
                      <a:gd name="adj2" fmla="val 309910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Arc 117">
            <a:extLst>
              <a:ext uri="{FF2B5EF4-FFF2-40B4-BE49-F238E27FC236}">
                <a16:creationId xmlns:a16="http://schemas.microsoft.com/office/drawing/2014/main" id="{C9787893-B143-5719-D80E-CEFEE3A726C0}"/>
              </a:ext>
            </a:extLst>
          </p:cNvPr>
          <p:cNvSpPr/>
          <p:nvPr/>
        </p:nvSpPr>
        <p:spPr>
          <a:xfrm rot="16351054" flipH="1">
            <a:off x="5651604" y="4849422"/>
            <a:ext cx="248726" cy="1455431"/>
          </a:xfrm>
          <a:custGeom>
            <a:avLst/>
            <a:gdLst>
              <a:gd name="connsiteX0" fmla="*/ 240658 w 248726"/>
              <a:gd name="connsiteY0" fmla="*/ 469866 h 1455431"/>
              <a:gd name="connsiteX1" fmla="*/ 248699 w 248726"/>
              <a:gd name="connsiteY1" fmla="*/ 712369 h 1455431"/>
              <a:gd name="connsiteX2" fmla="*/ 245923 w 248726"/>
              <a:gd name="connsiteY2" fmla="*/ 881369 h 1455431"/>
              <a:gd name="connsiteX3" fmla="*/ 124363 w 248726"/>
              <a:gd name="connsiteY3" fmla="*/ 727716 h 1455431"/>
              <a:gd name="connsiteX4" fmla="*/ 240658 w 248726"/>
              <a:gd name="connsiteY4" fmla="*/ 469866 h 1455431"/>
              <a:gd name="connsiteX0" fmla="*/ 240658 w 248726"/>
              <a:gd name="connsiteY0" fmla="*/ 469866 h 1455431"/>
              <a:gd name="connsiteX1" fmla="*/ 248699 w 248726"/>
              <a:gd name="connsiteY1" fmla="*/ 712369 h 1455431"/>
              <a:gd name="connsiteX2" fmla="*/ 245923 w 248726"/>
              <a:gd name="connsiteY2" fmla="*/ 881369 h 145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726" h="1455431" stroke="0" extrusionOk="0">
                <a:moveTo>
                  <a:pt x="240658" y="469866"/>
                </a:moveTo>
                <a:cubicBezTo>
                  <a:pt x="230440" y="559662"/>
                  <a:pt x="265124" y="622538"/>
                  <a:pt x="248699" y="712369"/>
                </a:cubicBezTo>
                <a:cubicBezTo>
                  <a:pt x="245994" y="759361"/>
                  <a:pt x="239405" y="832128"/>
                  <a:pt x="245923" y="881369"/>
                </a:cubicBezTo>
                <a:cubicBezTo>
                  <a:pt x="212837" y="849527"/>
                  <a:pt x="161505" y="786385"/>
                  <a:pt x="124363" y="727716"/>
                </a:cubicBezTo>
                <a:cubicBezTo>
                  <a:pt x="152559" y="667952"/>
                  <a:pt x="212222" y="543871"/>
                  <a:pt x="240658" y="469866"/>
                </a:cubicBezTo>
                <a:close/>
              </a:path>
              <a:path w="248726" h="1455431" fill="none" extrusionOk="0">
                <a:moveTo>
                  <a:pt x="240658" y="469866"/>
                </a:moveTo>
                <a:cubicBezTo>
                  <a:pt x="241299" y="546065"/>
                  <a:pt x="257950" y="643507"/>
                  <a:pt x="248699" y="712369"/>
                </a:cubicBezTo>
                <a:cubicBezTo>
                  <a:pt x="245817" y="760941"/>
                  <a:pt x="251685" y="825715"/>
                  <a:pt x="245923" y="881369"/>
                </a:cubicBezTo>
              </a:path>
              <a:path w="248726" h="1455431" fill="none" stroke="0" extrusionOk="0">
                <a:moveTo>
                  <a:pt x="240658" y="469866"/>
                </a:moveTo>
                <a:cubicBezTo>
                  <a:pt x="243423" y="533617"/>
                  <a:pt x="257566" y="645355"/>
                  <a:pt x="248699" y="712369"/>
                </a:cubicBezTo>
                <a:cubicBezTo>
                  <a:pt x="245044" y="764115"/>
                  <a:pt x="255520" y="836364"/>
                  <a:pt x="245923" y="881369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7656573"/>
                      <a:gd name="adj2" fmla="val 309910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DABFE75F-759E-AC84-9377-C2F666B0181A}"/>
              </a:ext>
            </a:extLst>
          </p:cNvPr>
          <p:cNvSpPr/>
          <p:nvPr/>
        </p:nvSpPr>
        <p:spPr>
          <a:xfrm rot="16351054" flipH="1">
            <a:off x="5604763" y="4543769"/>
            <a:ext cx="248726" cy="1455431"/>
          </a:xfrm>
          <a:custGeom>
            <a:avLst/>
            <a:gdLst>
              <a:gd name="connsiteX0" fmla="*/ 238808 w 248726"/>
              <a:gd name="connsiteY0" fmla="*/ 442933 h 1455431"/>
              <a:gd name="connsiteX1" fmla="*/ 248688 w 248726"/>
              <a:gd name="connsiteY1" fmla="*/ 709739 h 1455431"/>
              <a:gd name="connsiteX2" fmla="*/ 245922 w 248726"/>
              <a:gd name="connsiteY2" fmla="*/ 881369 h 1455431"/>
              <a:gd name="connsiteX3" fmla="*/ 124363 w 248726"/>
              <a:gd name="connsiteY3" fmla="*/ 727716 h 1455431"/>
              <a:gd name="connsiteX4" fmla="*/ 238808 w 248726"/>
              <a:gd name="connsiteY4" fmla="*/ 442933 h 1455431"/>
              <a:gd name="connsiteX0" fmla="*/ 238808 w 248726"/>
              <a:gd name="connsiteY0" fmla="*/ 442933 h 1455431"/>
              <a:gd name="connsiteX1" fmla="*/ 248688 w 248726"/>
              <a:gd name="connsiteY1" fmla="*/ 709739 h 1455431"/>
              <a:gd name="connsiteX2" fmla="*/ 245922 w 248726"/>
              <a:gd name="connsiteY2" fmla="*/ 881369 h 145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726" h="1455431" stroke="0" extrusionOk="0">
                <a:moveTo>
                  <a:pt x="238808" y="442933"/>
                </a:moveTo>
                <a:cubicBezTo>
                  <a:pt x="227886" y="541122"/>
                  <a:pt x="264052" y="611449"/>
                  <a:pt x="248688" y="709739"/>
                </a:cubicBezTo>
                <a:cubicBezTo>
                  <a:pt x="245178" y="754772"/>
                  <a:pt x="237368" y="832780"/>
                  <a:pt x="245922" y="881369"/>
                </a:cubicBezTo>
                <a:cubicBezTo>
                  <a:pt x="219863" y="837905"/>
                  <a:pt x="159989" y="771469"/>
                  <a:pt x="124363" y="727716"/>
                </a:cubicBezTo>
                <a:cubicBezTo>
                  <a:pt x="170819" y="583245"/>
                  <a:pt x="190247" y="526155"/>
                  <a:pt x="238808" y="442933"/>
                </a:cubicBezTo>
                <a:close/>
              </a:path>
              <a:path w="248726" h="1455431" fill="none" extrusionOk="0">
                <a:moveTo>
                  <a:pt x="238808" y="442933"/>
                </a:moveTo>
                <a:cubicBezTo>
                  <a:pt x="228057" y="522171"/>
                  <a:pt x="251038" y="621983"/>
                  <a:pt x="248688" y="709739"/>
                </a:cubicBezTo>
                <a:cubicBezTo>
                  <a:pt x="245309" y="757764"/>
                  <a:pt x="262055" y="824443"/>
                  <a:pt x="245922" y="881369"/>
                </a:cubicBezTo>
              </a:path>
              <a:path w="248726" h="1455431" fill="none" stroke="0" extrusionOk="0">
                <a:moveTo>
                  <a:pt x="238808" y="442933"/>
                </a:moveTo>
                <a:cubicBezTo>
                  <a:pt x="244259" y="523206"/>
                  <a:pt x="254050" y="627934"/>
                  <a:pt x="248688" y="709739"/>
                </a:cubicBezTo>
                <a:cubicBezTo>
                  <a:pt x="242440" y="758933"/>
                  <a:pt x="253180" y="832206"/>
                  <a:pt x="245922" y="881369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7513615"/>
                      <a:gd name="adj2" fmla="val 309910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CB5AC61F-8D07-96F1-978E-118A26FA46A2}"/>
              </a:ext>
            </a:extLst>
          </p:cNvPr>
          <p:cNvSpPr/>
          <p:nvPr/>
        </p:nvSpPr>
        <p:spPr>
          <a:xfrm>
            <a:off x="535461" y="1473418"/>
            <a:ext cx="6306622" cy="4984034"/>
          </a:xfrm>
          <a:custGeom>
            <a:avLst/>
            <a:gdLst>
              <a:gd name="connsiteX0" fmla="*/ 1882260 w 6306622"/>
              <a:gd name="connsiteY0" fmla="*/ 211416 h 4984034"/>
              <a:gd name="connsiteX1" fmla="*/ 4444757 w 6306622"/>
              <a:gd name="connsiteY1" fmla="*/ 218584 h 4984034"/>
              <a:gd name="connsiteX2" fmla="*/ 6304480 w 6306622"/>
              <a:gd name="connsiteY2" fmla="*/ 2400179 h 4984034"/>
              <a:gd name="connsiteX3" fmla="*/ 5674246 w 6306622"/>
              <a:gd name="connsiteY3" fmla="*/ 2418547 h 4984034"/>
              <a:gd name="connsiteX4" fmla="*/ 5044012 w 6306622"/>
              <a:gd name="connsiteY4" fmla="*/ 2436914 h 4984034"/>
              <a:gd name="connsiteX5" fmla="*/ 4508314 w 6306622"/>
              <a:gd name="connsiteY5" fmla="*/ 2452527 h 4984034"/>
              <a:gd name="connsiteX6" fmla="*/ 3941103 w 6306622"/>
              <a:gd name="connsiteY6" fmla="*/ 2469058 h 4984034"/>
              <a:gd name="connsiteX7" fmla="*/ 3153311 w 6306622"/>
              <a:gd name="connsiteY7" fmla="*/ 2492017 h 4984034"/>
              <a:gd name="connsiteX8" fmla="*/ 2835548 w 6306622"/>
              <a:gd name="connsiteY8" fmla="*/ 1921867 h 4984034"/>
              <a:gd name="connsiteX9" fmla="*/ 2530496 w 6306622"/>
              <a:gd name="connsiteY9" fmla="*/ 1374523 h 4984034"/>
              <a:gd name="connsiteX10" fmla="*/ 2225444 w 6306622"/>
              <a:gd name="connsiteY10" fmla="*/ 827178 h 4984034"/>
              <a:gd name="connsiteX11" fmla="*/ 1882260 w 6306622"/>
              <a:gd name="connsiteY11" fmla="*/ 211416 h 4984034"/>
              <a:gd name="connsiteX0" fmla="*/ 1882260 w 6306622"/>
              <a:gd name="connsiteY0" fmla="*/ 211416 h 4984034"/>
              <a:gd name="connsiteX1" fmla="*/ 4444757 w 6306622"/>
              <a:gd name="connsiteY1" fmla="*/ 218584 h 4984034"/>
              <a:gd name="connsiteX2" fmla="*/ 6304480 w 6306622"/>
              <a:gd name="connsiteY2" fmla="*/ 2400179 h 498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06622" h="4984034" stroke="0" extrusionOk="0">
                <a:moveTo>
                  <a:pt x="1882260" y="211416"/>
                </a:moveTo>
                <a:cubicBezTo>
                  <a:pt x="2743172" y="-9961"/>
                  <a:pt x="3577660" y="-1349"/>
                  <a:pt x="4444757" y="218584"/>
                </a:cubicBezTo>
                <a:cubicBezTo>
                  <a:pt x="5594045" y="672075"/>
                  <a:pt x="6473863" y="1486271"/>
                  <a:pt x="6304480" y="2400179"/>
                </a:cubicBezTo>
                <a:cubicBezTo>
                  <a:pt x="6082553" y="2375230"/>
                  <a:pt x="5810586" y="2445961"/>
                  <a:pt x="5674246" y="2418547"/>
                </a:cubicBezTo>
                <a:cubicBezTo>
                  <a:pt x="5537906" y="2391133"/>
                  <a:pt x="5195203" y="2431315"/>
                  <a:pt x="5044012" y="2436914"/>
                </a:cubicBezTo>
                <a:cubicBezTo>
                  <a:pt x="4892821" y="2442514"/>
                  <a:pt x="4683137" y="2435964"/>
                  <a:pt x="4508314" y="2452527"/>
                </a:cubicBezTo>
                <a:cubicBezTo>
                  <a:pt x="4333491" y="2469090"/>
                  <a:pt x="4169687" y="2481610"/>
                  <a:pt x="3941103" y="2469058"/>
                </a:cubicBezTo>
                <a:cubicBezTo>
                  <a:pt x="3712519" y="2456506"/>
                  <a:pt x="3335931" y="2471588"/>
                  <a:pt x="3153311" y="2492017"/>
                </a:cubicBezTo>
                <a:cubicBezTo>
                  <a:pt x="3037114" y="2227378"/>
                  <a:pt x="2943224" y="2127736"/>
                  <a:pt x="2835548" y="1921867"/>
                </a:cubicBezTo>
                <a:cubicBezTo>
                  <a:pt x="2727872" y="1715998"/>
                  <a:pt x="2644807" y="1593282"/>
                  <a:pt x="2530496" y="1374523"/>
                </a:cubicBezTo>
                <a:cubicBezTo>
                  <a:pt x="2416185" y="1155764"/>
                  <a:pt x="2369357" y="1097787"/>
                  <a:pt x="2225444" y="827178"/>
                </a:cubicBezTo>
                <a:cubicBezTo>
                  <a:pt x="2081531" y="556569"/>
                  <a:pt x="1960753" y="414202"/>
                  <a:pt x="1882260" y="211416"/>
                </a:cubicBezTo>
                <a:close/>
              </a:path>
              <a:path w="6306622" h="4984034" fill="none" extrusionOk="0">
                <a:moveTo>
                  <a:pt x="1882260" y="211416"/>
                </a:moveTo>
                <a:cubicBezTo>
                  <a:pt x="2865897" y="-65362"/>
                  <a:pt x="3473391" y="-189766"/>
                  <a:pt x="4444757" y="218584"/>
                </a:cubicBezTo>
                <a:cubicBezTo>
                  <a:pt x="5614525" y="589382"/>
                  <a:pt x="6256133" y="1479811"/>
                  <a:pt x="6304480" y="2400179"/>
                </a:cubicBezTo>
              </a:path>
              <a:path w="6306622" h="4984034" fill="none" stroke="0" extrusionOk="0">
                <a:moveTo>
                  <a:pt x="1882260" y="211416"/>
                </a:moveTo>
                <a:cubicBezTo>
                  <a:pt x="2746340" y="-12539"/>
                  <a:pt x="3716029" y="-75751"/>
                  <a:pt x="4444757" y="218584"/>
                </a:cubicBezTo>
                <a:cubicBezTo>
                  <a:pt x="5570368" y="736745"/>
                  <a:pt x="6227649" y="1308613"/>
                  <a:pt x="6304480" y="2400179"/>
                </a:cubicBezTo>
              </a:path>
            </a:pathLst>
          </a:custGeom>
          <a:ln w="38100" cmpd="sng">
            <a:solidFill>
              <a:schemeClr val="tx1"/>
            </a:solidFill>
            <a:headEnd type="triangle"/>
            <a:tailEnd type="none"/>
            <a:extLst>
              <a:ext uri="{C807C97D-BFC1-408E-A445-0C87EB9F89A2}">
                <ask:lineSketchStyleProps xmlns:ask="http://schemas.microsoft.com/office/drawing/2018/sketchyshapes" sd="3960303759">
                  <a:prstGeom prst="arc">
                    <a:avLst>
                      <a:gd name="adj1" fmla="val 14452062"/>
                      <a:gd name="adj2" fmla="val 2149983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BCCFE83B-B08C-DE01-BB3A-2415DBB7C9ED}"/>
              </a:ext>
            </a:extLst>
          </p:cNvPr>
          <p:cNvSpPr/>
          <p:nvPr/>
        </p:nvSpPr>
        <p:spPr>
          <a:xfrm>
            <a:off x="1634103" y="3104341"/>
            <a:ext cx="383689" cy="441270"/>
          </a:xfrm>
          <a:custGeom>
            <a:avLst/>
            <a:gdLst>
              <a:gd name="connsiteX0" fmla="*/ 375712 w 383689"/>
              <a:gd name="connsiteY0" fmla="*/ 157673 h 441270"/>
              <a:gd name="connsiteX1" fmla="*/ 348067 w 383689"/>
              <a:gd name="connsiteY1" fmla="*/ 348696 h 441270"/>
              <a:gd name="connsiteX2" fmla="*/ 162791 w 383689"/>
              <a:gd name="connsiteY2" fmla="*/ 438726 h 441270"/>
              <a:gd name="connsiteX3" fmla="*/ 191845 w 383689"/>
              <a:gd name="connsiteY3" fmla="*/ 220635 h 441270"/>
              <a:gd name="connsiteX4" fmla="*/ 375712 w 383689"/>
              <a:gd name="connsiteY4" fmla="*/ 157673 h 441270"/>
              <a:gd name="connsiteX0" fmla="*/ 375712 w 383689"/>
              <a:gd name="connsiteY0" fmla="*/ 157673 h 441270"/>
              <a:gd name="connsiteX1" fmla="*/ 348067 w 383689"/>
              <a:gd name="connsiteY1" fmla="*/ 348696 h 441270"/>
              <a:gd name="connsiteX2" fmla="*/ 162791 w 383689"/>
              <a:gd name="connsiteY2" fmla="*/ 438726 h 44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689" h="441270" stroke="0" extrusionOk="0">
                <a:moveTo>
                  <a:pt x="375712" y="157673"/>
                </a:moveTo>
                <a:cubicBezTo>
                  <a:pt x="385276" y="228713"/>
                  <a:pt x="392644" y="289087"/>
                  <a:pt x="348067" y="348696"/>
                </a:cubicBezTo>
                <a:cubicBezTo>
                  <a:pt x="305166" y="413600"/>
                  <a:pt x="230838" y="453925"/>
                  <a:pt x="162791" y="438726"/>
                </a:cubicBezTo>
                <a:cubicBezTo>
                  <a:pt x="162561" y="361708"/>
                  <a:pt x="193233" y="283781"/>
                  <a:pt x="191845" y="220635"/>
                </a:cubicBezTo>
                <a:cubicBezTo>
                  <a:pt x="282142" y="189496"/>
                  <a:pt x="323780" y="170686"/>
                  <a:pt x="375712" y="157673"/>
                </a:cubicBezTo>
                <a:close/>
              </a:path>
              <a:path w="383689" h="441270" fill="none" extrusionOk="0">
                <a:moveTo>
                  <a:pt x="375712" y="157673"/>
                </a:moveTo>
                <a:cubicBezTo>
                  <a:pt x="383704" y="220082"/>
                  <a:pt x="385204" y="297474"/>
                  <a:pt x="348067" y="348696"/>
                </a:cubicBezTo>
                <a:cubicBezTo>
                  <a:pt x="301865" y="405442"/>
                  <a:pt x="240724" y="451085"/>
                  <a:pt x="162791" y="438726"/>
                </a:cubicBezTo>
              </a:path>
              <a:path w="383689" h="441270" fill="none" stroke="0" extrusionOk="0">
                <a:moveTo>
                  <a:pt x="375712" y="157673"/>
                </a:moveTo>
                <a:cubicBezTo>
                  <a:pt x="390392" y="209424"/>
                  <a:pt x="384338" y="296713"/>
                  <a:pt x="348067" y="348696"/>
                </a:cubicBezTo>
                <a:cubicBezTo>
                  <a:pt x="295270" y="402497"/>
                  <a:pt x="241099" y="460693"/>
                  <a:pt x="162791" y="438726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20465826"/>
                      <a:gd name="adj2" fmla="val 585528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6B92DB1-A529-607E-0EC1-5BF6E513D3AE}"/>
              </a:ext>
            </a:extLst>
          </p:cNvPr>
          <p:cNvSpPr/>
          <p:nvPr/>
        </p:nvSpPr>
        <p:spPr>
          <a:xfrm>
            <a:off x="654741" y="4657203"/>
            <a:ext cx="741319" cy="1530216"/>
          </a:xfrm>
          <a:custGeom>
            <a:avLst/>
            <a:gdLst>
              <a:gd name="connsiteX0" fmla="*/ 661767 w 741319"/>
              <a:gd name="connsiteY0" fmla="*/ 291492 h 1530216"/>
              <a:gd name="connsiteX1" fmla="*/ 740228 w 741319"/>
              <a:gd name="connsiteY1" fmla="*/ 706441 h 1530216"/>
              <a:gd name="connsiteX2" fmla="*/ 713366 w 741319"/>
              <a:gd name="connsiteY2" fmla="*/ 1056597 h 1530216"/>
              <a:gd name="connsiteX3" fmla="*/ 370660 w 741319"/>
              <a:gd name="connsiteY3" fmla="*/ 765108 h 1530216"/>
              <a:gd name="connsiteX4" fmla="*/ 661767 w 741319"/>
              <a:gd name="connsiteY4" fmla="*/ 291492 h 1530216"/>
              <a:gd name="connsiteX0" fmla="*/ 661767 w 741319"/>
              <a:gd name="connsiteY0" fmla="*/ 291492 h 1530216"/>
              <a:gd name="connsiteX1" fmla="*/ 740228 w 741319"/>
              <a:gd name="connsiteY1" fmla="*/ 706441 h 1530216"/>
              <a:gd name="connsiteX2" fmla="*/ 713366 w 741319"/>
              <a:gd name="connsiteY2" fmla="*/ 1056597 h 153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1319" h="1530216" stroke="0" extrusionOk="0">
                <a:moveTo>
                  <a:pt x="661767" y="291492"/>
                </a:moveTo>
                <a:cubicBezTo>
                  <a:pt x="699310" y="417082"/>
                  <a:pt x="763095" y="543353"/>
                  <a:pt x="740228" y="706441"/>
                </a:cubicBezTo>
                <a:cubicBezTo>
                  <a:pt x="736870" y="799642"/>
                  <a:pt x="722364" y="955418"/>
                  <a:pt x="713366" y="1056597"/>
                </a:cubicBezTo>
                <a:cubicBezTo>
                  <a:pt x="615228" y="962127"/>
                  <a:pt x="454305" y="811672"/>
                  <a:pt x="370660" y="765108"/>
                </a:cubicBezTo>
                <a:cubicBezTo>
                  <a:pt x="456257" y="608065"/>
                  <a:pt x="599677" y="429283"/>
                  <a:pt x="661767" y="291492"/>
                </a:cubicBezTo>
                <a:close/>
              </a:path>
              <a:path w="741319" h="1530216" fill="none" extrusionOk="0">
                <a:moveTo>
                  <a:pt x="661767" y="291492"/>
                </a:moveTo>
                <a:cubicBezTo>
                  <a:pt x="678965" y="401876"/>
                  <a:pt x="754502" y="584442"/>
                  <a:pt x="740228" y="706441"/>
                </a:cubicBezTo>
                <a:cubicBezTo>
                  <a:pt x="738379" y="809156"/>
                  <a:pt x="751653" y="945185"/>
                  <a:pt x="713366" y="1056597"/>
                </a:cubicBezTo>
              </a:path>
              <a:path w="741319" h="1530216" fill="none" stroke="0" extrusionOk="0">
                <a:moveTo>
                  <a:pt x="661767" y="291492"/>
                </a:moveTo>
                <a:cubicBezTo>
                  <a:pt x="704523" y="393822"/>
                  <a:pt x="746387" y="575600"/>
                  <a:pt x="740228" y="706441"/>
                </a:cubicBezTo>
                <a:cubicBezTo>
                  <a:pt x="731213" y="808352"/>
                  <a:pt x="744671" y="958621"/>
                  <a:pt x="713366" y="1056597"/>
                </a:cubicBezTo>
              </a:path>
            </a:pathLst>
          </a:custGeom>
          <a:ln w="38100" cmpd="sng">
            <a:solidFill>
              <a:schemeClr val="tx1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2568367803">
                  <a:prstGeom prst="arc">
                    <a:avLst>
                      <a:gd name="adj1" fmla="val 18094614"/>
                      <a:gd name="adj2" fmla="val 242296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40BEF07D-F44D-D83D-2367-718911839CB3}"/>
              </a:ext>
            </a:extLst>
          </p:cNvPr>
          <p:cNvSpPr/>
          <p:nvPr/>
        </p:nvSpPr>
        <p:spPr>
          <a:xfrm>
            <a:off x="-949876" y="1407108"/>
            <a:ext cx="4539608" cy="5369223"/>
          </a:xfrm>
          <a:custGeom>
            <a:avLst/>
            <a:gdLst>
              <a:gd name="connsiteX0" fmla="*/ 3378890 w 4539608"/>
              <a:gd name="connsiteY0" fmla="*/ 342306 h 5369223"/>
              <a:gd name="connsiteX1" fmla="*/ 4447460 w 4539608"/>
              <a:gd name="connsiteY1" fmla="*/ 1927443 h 5369223"/>
              <a:gd name="connsiteX2" fmla="*/ 4363878 w 4539608"/>
              <a:gd name="connsiteY2" fmla="*/ 3720356 h 5369223"/>
              <a:gd name="connsiteX3" fmla="*/ 3840360 w 4539608"/>
              <a:gd name="connsiteY3" fmla="*/ 3461420 h 5369223"/>
              <a:gd name="connsiteX4" fmla="*/ 3316841 w 4539608"/>
              <a:gd name="connsiteY4" fmla="*/ 3202484 h 5369223"/>
              <a:gd name="connsiteX5" fmla="*/ 2856145 w 4539608"/>
              <a:gd name="connsiteY5" fmla="*/ 2974620 h 5369223"/>
              <a:gd name="connsiteX6" fmla="*/ 2269804 w 4539608"/>
              <a:gd name="connsiteY6" fmla="*/ 2684612 h 5369223"/>
              <a:gd name="connsiteX7" fmla="*/ 2569257 w 4539608"/>
              <a:gd name="connsiteY7" fmla="*/ 2052189 h 5369223"/>
              <a:gd name="connsiteX8" fmla="*/ 2824347 w 4539608"/>
              <a:gd name="connsiteY8" fmla="*/ 1513459 h 5369223"/>
              <a:gd name="connsiteX9" fmla="*/ 3090528 w 4539608"/>
              <a:gd name="connsiteY9" fmla="*/ 951306 h 5369223"/>
              <a:gd name="connsiteX10" fmla="*/ 3378890 w 4539608"/>
              <a:gd name="connsiteY10" fmla="*/ 342306 h 5369223"/>
              <a:gd name="connsiteX0" fmla="*/ 3378890 w 4539608"/>
              <a:gd name="connsiteY0" fmla="*/ 342306 h 5369223"/>
              <a:gd name="connsiteX1" fmla="*/ 4447460 w 4539608"/>
              <a:gd name="connsiteY1" fmla="*/ 1927443 h 5369223"/>
              <a:gd name="connsiteX2" fmla="*/ 4363878 w 4539608"/>
              <a:gd name="connsiteY2" fmla="*/ 3720356 h 536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9608" h="5369223" stroke="0" extrusionOk="0">
                <a:moveTo>
                  <a:pt x="3378890" y="342306"/>
                </a:moveTo>
                <a:cubicBezTo>
                  <a:pt x="3911650" y="706825"/>
                  <a:pt x="4216185" y="1337863"/>
                  <a:pt x="4447460" y="1927443"/>
                </a:cubicBezTo>
                <a:cubicBezTo>
                  <a:pt x="4664598" y="2602332"/>
                  <a:pt x="4654624" y="3165929"/>
                  <a:pt x="4363878" y="3720356"/>
                </a:cubicBezTo>
                <a:cubicBezTo>
                  <a:pt x="4122455" y="3568393"/>
                  <a:pt x="4018330" y="3519748"/>
                  <a:pt x="3840360" y="3461420"/>
                </a:cubicBezTo>
                <a:cubicBezTo>
                  <a:pt x="3662390" y="3403092"/>
                  <a:pt x="3576815" y="3334405"/>
                  <a:pt x="3316841" y="3202484"/>
                </a:cubicBezTo>
                <a:cubicBezTo>
                  <a:pt x="3056867" y="3070562"/>
                  <a:pt x="3057348" y="3097322"/>
                  <a:pt x="2856145" y="2974620"/>
                </a:cubicBezTo>
                <a:cubicBezTo>
                  <a:pt x="2654942" y="2851918"/>
                  <a:pt x="2504125" y="2786786"/>
                  <a:pt x="2269804" y="2684612"/>
                </a:cubicBezTo>
                <a:cubicBezTo>
                  <a:pt x="2346601" y="2460064"/>
                  <a:pt x="2449446" y="2378105"/>
                  <a:pt x="2569257" y="2052189"/>
                </a:cubicBezTo>
                <a:cubicBezTo>
                  <a:pt x="2689068" y="1726273"/>
                  <a:pt x="2688308" y="1771752"/>
                  <a:pt x="2824347" y="1513459"/>
                </a:cubicBezTo>
                <a:cubicBezTo>
                  <a:pt x="2960386" y="1255166"/>
                  <a:pt x="2993567" y="1212993"/>
                  <a:pt x="3090528" y="951306"/>
                </a:cubicBezTo>
                <a:cubicBezTo>
                  <a:pt x="3187488" y="689619"/>
                  <a:pt x="3274225" y="641328"/>
                  <a:pt x="3378890" y="342306"/>
                </a:cubicBezTo>
                <a:close/>
              </a:path>
              <a:path w="4539608" h="5369223" fill="none" extrusionOk="0">
                <a:moveTo>
                  <a:pt x="3378890" y="342306"/>
                </a:moveTo>
                <a:cubicBezTo>
                  <a:pt x="3972306" y="617157"/>
                  <a:pt x="4157055" y="1212636"/>
                  <a:pt x="4447460" y="1927443"/>
                </a:cubicBezTo>
                <a:cubicBezTo>
                  <a:pt x="4522432" y="2507578"/>
                  <a:pt x="4511109" y="3242534"/>
                  <a:pt x="4363878" y="3720356"/>
                </a:cubicBezTo>
              </a:path>
              <a:path w="4539608" h="5369223" fill="none" stroke="0" extrusionOk="0">
                <a:moveTo>
                  <a:pt x="3378890" y="342306"/>
                </a:moveTo>
                <a:cubicBezTo>
                  <a:pt x="3761115" y="602834"/>
                  <a:pt x="4341081" y="1140242"/>
                  <a:pt x="4447460" y="1927443"/>
                </a:cubicBezTo>
                <a:cubicBezTo>
                  <a:pt x="4674847" y="2481210"/>
                  <a:pt x="4615124" y="3130854"/>
                  <a:pt x="4363878" y="3720356"/>
                </a:cubicBezTo>
              </a:path>
            </a:pathLst>
          </a:custGeom>
          <a:ln w="38100" cmpd="sng">
            <a:solidFill>
              <a:schemeClr val="tx1"/>
            </a:solidFill>
            <a:headEnd type="triangle"/>
            <a:tailEnd type="none"/>
            <a:extLst>
              <a:ext uri="{C807C97D-BFC1-408E-A445-0C87EB9F89A2}">
                <ask:lineSketchStyleProps xmlns:ask="http://schemas.microsoft.com/office/drawing/2018/sketchyshapes" sd="3960303759">
                  <a:prstGeom prst="arc">
                    <a:avLst>
                      <a:gd name="adj1" fmla="val 17720259"/>
                      <a:gd name="adj2" fmla="val 157904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6D5F2A1-1C4C-B52E-C7AA-D6E6FCDB5CB4}"/>
              </a:ext>
            </a:extLst>
          </p:cNvPr>
          <p:cNvSpPr txBox="1"/>
          <p:nvPr/>
        </p:nvSpPr>
        <p:spPr>
          <a:xfrm>
            <a:off x="3247781" y="2435152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Ink Free" panose="03080402000500000000" pitchFamily="66" charset="0"/>
              </a:rPr>
              <a:t>Feedback </a:t>
            </a:r>
            <a:r>
              <a:rPr lang="de-DE" sz="1400" dirty="0" err="1">
                <a:latin typeface="Ink Free" panose="03080402000500000000" pitchFamily="66" charset="0"/>
              </a:rPr>
              <a:t>to</a:t>
            </a:r>
            <a:r>
              <a:rPr lang="de-DE" sz="1400" dirty="0">
                <a:latin typeface="Ink Free" panose="03080402000500000000" pitchFamily="66" charset="0"/>
              </a:rPr>
              <a:t> </a:t>
            </a:r>
          </a:p>
          <a:p>
            <a:pPr algn="ctr"/>
            <a:r>
              <a:rPr lang="de-DE" sz="1400" dirty="0" err="1">
                <a:latin typeface="Ink Free" panose="03080402000500000000" pitchFamily="66" charset="0"/>
              </a:rPr>
              <a:t>improve</a:t>
            </a:r>
            <a:r>
              <a:rPr lang="de-DE" sz="1400" dirty="0">
                <a:latin typeface="Ink Free" panose="03080402000500000000" pitchFamily="66" charset="0"/>
              </a:rPr>
              <a:t> GAN</a:t>
            </a:r>
            <a:endParaRPr lang="en-US" sz="1400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704044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">
  <a:themeElements>
    <a:clrScheme name="Benutzerdefiniert 1">
      <a:dk1>
        <a:srgbClr val="3B515B"/>
      </a:dk1>
      <a:lt1>
        <a:srgbClr val="FFFFFF"/>
      </a:lt1>
      <a:dk2>
        <a:srgbClr val="000000"/>
      </a:dk2>
      <a:lt2>
        <a:srgbClr val="B6BFC3"/>
      </a:lt2>
      <a:accent1>
        <a:srgbClr val="E2001A"/>
      </a:accent1>
      <a:accent2>
        <a:srgbClr val="0271BB"/>
      </a:accent2>
      <a:accent3>
        <a:srgbClr val="3B515B"/>
      </a:accent3>
      <a:accent4>
        <a:srgbClr val="F07F8C"/>
      </a:accent4>
      <a:accent5>
        <a:srgbClr val="80B8DD"/>
      </a:accent5>
      <a:accent6>
        <a:srgbClr val="9DA8AD"/>
      </a:accent6>
      <a:hlink>
        <a:srgbClr val="0271BB"/>
      </a:hlink>
      <a:folHlink>
        <a:srgbClr val="80B8D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81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</Words>
  <Application>Microsoft Office PowerPoint</Application>
  <PresentationFormat>On-screen Show (16:9)</PresentationFormat>
  <Paragraphs>169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TheSans UHH</vt:lpstr>
      <vt:lpstr>Wingdings</vt:lpstr>
      <vt:lpstr>TheSans UHH Bold Caps</vt:lpstr>
      <vt:lpstr>TheSans UHH Regular</vt:lpstr>
      <vt:lpstr>Ink Free</vt:lpstr>
      <vt:lpstr>Folienmaster</vt:lpstr>
      <vt:lpstr>CDCS Hamburg-X Project (BWFGB) </vt:lpstr>
      <vt:lpstr>CDCS Structure</vt:lpstr>
      <vt:lpstr>CDCS and CDLs in Detail</vt:lpstr>
      <vt:lpstr>The CDCS Office Space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Universität Hamburg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Autorenname</dc:creator>
  <cp:keywords/>
  <dc:description/>
  <cp:lastModifiedBy>Florian Griese</cp:lastModifiedBy>
  <cp:revision>613</cp:revision>
  <dcterms:created xsi:type="dcterms:W3CDTF">2017-11-14T09:58:03Z</dcterms:created>
  <dcterms:modified xsi:type="dcterms:W3CDTF">2022-09-05T11:31:15Z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prache">
    <vt:lpwstr>Deutsch</vt:lpwstr>
  </property>
</Properties>
</file>